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2"/>
  </p:notesMasterIdLst>
  <p:handoutMasterIdLst>
    <p:handoutMasterId r:id="rId33"/>
  </p:handoutMasterIdLst>
  <p:sldIdLst>
    <p:sldId id="311" r:id="rId5"/>
    <p:sldId id="274" r:id="rId6"/>
    <p:sldId id="283" r:id="rId7"/>
    <p:sldId id="334" r:id="rId8"/>
    <p:sldId id="338" r:id="rId9"/>
    <p:sldId id="337" r:id="rId10"/>
    <p:sldId id="301" r:id="rId11"/>
    <p:sldId id="332" r:id="rId12"/>
    <p:sldId id="303" r:id="rId13"/>
    <p:sldId id="310" r:id="rId14"/>
    <p:sldId id="312" r:id="rId15"/>
    <p:sldId id="313" r:id="rId16"/>
    <p:sldId id="315" r:id="rId17"/>
    <p:sldId id="317" r:id="rId18"/>
    <p:sldId id="305" r:id="rId19"/>
    <p:sldId id="323" r:id="rId20"/>
    <p:sldId id="339" r:id="rId21"/>
    <p:sldId id="304" r:id="rId22"/>
    <p:sldId id="308" r:id="rId23"/>
    <p:sldId id="322" r:id="rId24"/>
    <p:sldId id="318" r:id="rId25"/>
    <p:sldId id="319" r:id="rId26"/>
    <p:sldId id="329" r:id="rId27"/>
    <p:sldId id="330" r:id="rId28"/>
    <p:sldId id="331" r:id="rId29"/>
    <p:sldId id="284" r:id="rId30"/>
    <p:sldId id="321" r:id="rId31"/>
  </p:sldIdLst>
  <p:sldSz cx="9144000" cy="6858000" type="screen4x3"/>
  <p:notesSz cx="7010400" cy="9296400"/>
  <p:embeddedFontLst>
    <p:embeddedFont>
      <p:font typeface="Calibri" panose="020F0502020204030204" pitchFamily="34" charset="0"/>
      <p:regular r:id="rId34"/>
      <p:bold r:id="rId35"/>
      <p:italic r:id="rId36"/>
      <p:boldItalic r:id="rId37"/>
    </p:embeddedFont>
    <p:embeddedFont>
      <p:font typeface="Tahoma" panose="020B0604030504040204" pitchFamily="34" charset="0"/>
      <p:regular r:id="rId38"/>
      <p:bold r:id="rId39"/>
    </p:embeddedFont>
    <p:embeddedFont>
      <p:font typeface="Segoe UI" panose="020B0502040204020203"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p15:clr>
            <a:srgbClr val="A4A3A4"/>
          </p15:clr>
        </p15:guide>
        <p15:guide id="2" orient="horz" pos="799">
          <p15:clr>
            <a:srgbClr val="A4A3A4"/>
          </p15:clr>
        </p15:guide>
        <p15:guide id="3" orient="horz" pos="3657">
          <p15:clr>
            <a:srgbClr val="A4A3A4"/>
          </p15:clr>
        </p15:guide>
        <p15:guide id="4" orient="horz" pos="4247">
          <p15:clr>
            <a:srgbClr val="A4A3A4"/>
          </p15:clr>
        </p15:guide>
        <p15:guide id="5" pos="1429">
          <p15:clr>
            <a:srgbClr val="A4A3A4"/>
          </p15:clr>
        </p15:guide>
        <p15:guide id="6" pos="4195">
          <p15:clr>
            <a:srgbClr val="A4A3A4"/>
          </p15:clr>
        </p15:guide>
        <p15:guide id="7" pos="340">
          <p15:clr>
            <a:srgbClr val="A4A3A4"/>
          </p15:clr>
        </p15:guide>
        <p15:guide id="8" pos="5420">
          <p15:clr>
            <a:srgbClr val="A4A3A4"/>
          </p15:clr>
        </p15:guide>
        <p15:guide id="9" pos="183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 E Oldfield" initials="DEO" lastIdx="1" clrIdx="0"/>
  <p:cmAuthor id="1" name="Marla L Martin-Esposito" initials="ML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79DA1-0FCE-3D70-9186-7AA75EB1022B}" v="718" dt="2025-05-22T19:02:12.908"/>
    <p1510:client id="{88387DF2-39D7-D09A-CA5A-C560E53F1A02}" v="14" dt="2025-05-22T13:54:31.046"/>
    <p1510:client id="{94FF4764-D6EE-B543-5D08-DB52E79100C2}" v="1" dt="2025-05-23T14:54:53.747"/>
    <p1510:client id="{9BF7D2DD-7ED7-9DBE-4733-B59122DB6EC0}" v="146" dt="2025-05-21T17:00:25.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2"/>
      </p:cViewPr>
      <p:guideLst>
        <p:guide orient="horz" pos="618"/>
        <p:guide orient="horz" pos="799"/>
        <p:guide orient="horz" pos="3657"/>
        <p:guide orient="horz" pos="4247"/>
        <p:guide pos="1429"/>
        <p:guide pos="4195"/>
        <p:guide pos="340"/>
        <p:guide pos="5420"/>
        <p:guide pos="1837"/>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ppenhagen, Dana M" userId="S::dmrippenhagen@cbe.ab.ca::97b05de3-1c0d-41c4-9520-b62079b9f0c6" providerId="AD" clId="Web-{7D729540-FDF3-BEBF-2555-7471130069A4}"/>
    <pc:docChg chg="modSld">
      <pc:chgData name="Rippenhagen, Dana M" userId="S::dmrippenhagen@cbe.ab.ca::97b05de3-1c0d-41c4-9520-b62079b9f0c6" providerId="AD" clId="Web-{7D729540-FDF3-BEBF-2555-7471130069A4}" dt="2025-05-20T19:17:43.819" v="69" actId="20577"/>
      <pc:docMkLst>
        <pc:docMk/>
      </pc:docMkLst>
      <pc:sldChg chg="modSp">
        <pc:chgData name="Rippenhagen, Dana M" userId="S::dmrippenhagen@cbe.ab.ca::97b05de3-1c0d-41c4-9520-b62079b9f0c6" providerId="AD" clId="Web-{7D729540-FDF3-BEBF-2555-7471130069A4}" dt="2025-05-20T19:10:34.080" v="11" actId="20577"/>
        <pc:sldMkLst>
          <pc:docMk/>
          <pc:sldMk cId="3163264956" sldId="301"/>
        </pc:sldMkLst>
        <pc:spChg chg="mod">
          <ac:chgData name="Rippenhagen, Dana M" userId="S::dmrippenhagen@cbe.ab.ca::97b05de3-1c0d-41c4-9520-b62079b9f0c6" providerId="AD" clId="Web-{7D729540-FDF3-BEBF-2555-7471130069A4}" dt="2025-05-20T19:10:34.080" v="11" actId="20577"/>
          <ac:spMkLst>
            <pc:docMk/>
            <pc:sldMk cId="3163264956" sldId="301"/>
            <ac:spMk id="3" creationId="{00000000-0000-0000-0000-000000000000}"/>
          </ac:spMkLst>
        </pc:spChg>
      </pc:sldChg>
      <pc:sldChg chg="modSp">
        <pc:chgData name="Rippenhagen, Dana M" userId="S::dmrippenhagen@cbe.ab.ca::97b05de3-1c0d-41c4-9520-b62079b9f0c6" providerId="AD" clId="Web-{7D729540-FDF3-BEBF-2555-7471130069A4}" dt="2025-05-20T19:13:30.785" v="16" actId="20577"/>
        <pc:sldMkLst>
          <pc:docMk/>
          <pc:sldMk cId="3788930226" sldId="318"/>
        </pc:sldMkLst>
        <pc:spChg chg="mod">
          <ac:chgData name="Rippenhagen, Dana M" userId="S::dmrippenhagen@cbe.ab.ca::97b05de3-1c0d-41c4-9520-b62079b9f0c6" providerId="AD" clId="Web-{7D729540-FDF3-BEBF-2555-7471130069A4}" dt="2025-05-20T19:13:30.785" v="16" actId="20577"/>
          <ac:spMkLst>
            <pc:docMk/>
            <pc:sldMk cId="3788930226" sldId="318"/>
            <ac:spMk id="3" creationId="{00000000-0000-0000-0000-000000000000}"/>
          </ac:spMkLst>
        </pc:spChg>
      </pc:sldChg>
      <pc:sldChg chg="modSp">
        <pc:chgData name="Rippenhagen, Dana M" userId="S::dmrippenhagen@cbe.ab.ca::97b05de3-1c0d-41c4-9520-b62079b9f0c6" providerId="AD" clId="Web-{7D729540-FDF3-BEBF-2555-7471130069A4}" dt="2025-05-20T19:14:03.270" v="32" actId="20577"/>
        <pc:sldMkLst>
          <pc:docMk/>
          <pc:sldMk cId="165934818" sldId="319"/>
        </pc:sldMkLst>
        <pc:spChg chg="mod">
          <ac:chgData name="Rippenhagen, Dana M" userId="S::dmrippenhagen@cbe.ab.ca::97b05de3-1c0d-41c4-9520-b62079b9f0c6" providerId="AD" clId="Web-{7D729540-FDF3-BEBF-2555-7471130069A4}" dt="2025-05-20T19:14:03.270" v="32" actId="20577"/>
          <ac:spMkLst>
            <pc:docMk/>
            <pc:sldMk cId="165934818" sldId="319"/>
            <ac:spMk id="3" creationId="{00000000-0000-0000-0000-000000000000}"/>
          </ac:spMkLst>
        </pc:spChg>
      </pc:sldChg>
      <pc:sldChg chg="modSp">
        <pc:chgData name="Rippenhagen, Dana M" userId="S::dmrippenhagen@cbe.ab.ca::97b05de3-1c0d-41c4-9520-b62079b9f0c6" providerId="AD" clId="Web-{7D729540-FDF3-BEBF-2555-7471130069A4}" dt="2025-05-20T19:17:43.819" v="69" actId="20577"/>
        <pc:sldMkLst>
          <pc:docMk/>
          <pc:sldMk cId="382397950" sldId="329"/>
        </pc:sldMkLst>
        <pc:spChg chg="mod">
          <ac:chgData name="Rippenhagen, Dana M" userId="S::dmrippenhagen@cbe.ab.ca::97b05de3-1c0d-41c4-9520-b62079b9f0c6" providerId="AD" clId="Web-{7D729540-FDF3-BEBF-2555-7471130069A4}" dt="2025-05-20T19:17:43.819" v="69" actId="20577"/>
          <ac:spMkLst>
            <pc:docMk/>
            <pc:sldMk cId="382397950" sldId="329"/>
            <ac:spMk id="3" creationId="{00000000-0000-0000-0000-000000000000}"/>
          </ac:spMkLst>
        </pc:spChg>
      </pc:sldChg>
      <pc:sldChg chg="modSp">
        <pc:chgData name="Rippenhagen, Dana M" userId="S::dmrippenhagen@cbe.ab.ca::97b05de3-1c0d-41c4-9520-b62079b9f0c6" providerId="AD" clId="Web-{7D729540-FDF3-BEBF-2555-7471130069A4}" dt="2025-05-20T19:17:31.740" v="58" actId="20577"/>
        <pc:sldMkLst>
          <pc:docMk/>
          <pc:sldMk cId="1739457117" sldId="330"/>
        </pc:sldMkLst>
        <pc:spChg chg="mod">
          <ac:chgData name="Rippenhagen, Dana M" userId="S::dmrippenhagen@cbe.ab.ca::97b05de3-1c0d-41c4-9520-b62079b9f0c6" providerId="AD" clId="Web-{7D729540-FDF3-BEBF-2555-7471130069A4}" dt="2025-05-20T19:17:31.740" v="58" actId="20577"/>
          <ac:spMkLst>
            <pc:docMk/>
            <pc:sldMk cId="1739457117" sldId="330"/>
            <ac:spMk id="3" creationId="{00000000-0000-0000-0000-000000000000}"/>
          </ac:spMkLst>
        </pc:spChg>
      </pc:sldChg>
      <pc:sldChg chg="modSp">
        <pc:chgData name="Rippenhagen, Dana M" userId="S::dmrippenhagen@cbe.ab.ca::97b05de3-1c0d-41c4-9520-b62079b9f0c6" providerId="AD" clId="Web-{7D729540-FDF3-BEBF-2555-7471130069A4}" dt="2025-05-20T19:15:37.161" v="46" actId="20577"/>
        <pc:sldMkLst>
          <pc:docMk/>
          <pc:sldMk cId="2001660680" sldId="331"/>
        </pc:sldMkLst>
        <pc:spChg chg="mod">
          <ac:chgData name="Rippenhagen, Dana M" userId="S::dmrippenhagen@cbe.ab.ca::97b05de3-1c0d-41c4-9520-b62079b9f0c6" providerId="AD" clId="Web-{7D729540-FDF3-BEBF-2555-7471130069A4}" dt="2025-05-20T19:15:37.161" v="46" actId="20577"/>
          <ac:spMkLst>
            <pc:docMk/>
            <pc:sldMk cId="2001660680" sldId="331"/>
            <ac:spMk id="3" creationId="{00000000-0000-0000-0000-000000000000}"/>
          </ac:spMkLst>
        </pc:spChg>
      </pc:sldChg>
      <pc:sldChg chg="modSp">
        <pc:chgData name="Rippenhagen, Dana M" userId="S::dmrippenhagen@cbe.ab.ca::97b05de3-1c0d-41c4-9520-b62079b9f0c6" providerId="AD" clId="Web-{7D729540-FDF3-BEBF-2555-7471130069A4}" dt="2025-05-20T19:07:46.860" v="3" actId="20577"/>
        <pc:sldMkLst>
          <pc:docMk/>
          <pc:sldMk cId="2471492580" sldId="337"/>
        </pc:sldMkLst>
        <pc:spChg chg="mod">
          <ac:chgData name="Rippenhagen, Dana M" userId="S::dmrippenhagen@cbe.ab.ca::97b05de3-1c0d-41c4-9520-b62079b9f0c6" providerId="AD" clId="Web-{7D729540-FDF3-BEBF-2555-7471130069A4}" dt="2025-05-20T19:07:46.860" v="3" actId="20577"/>
          <ac:spMkLst>
            <pc:docMk/>
            <pc:sldMk cId="2471492580" sldId="337"/>
            <ac:spMk id="3" creationId="{00000000-0000-0000-0000-000000000000}"/>
          </ac:spMkLst>
        </pc:spChg>
      </pc:sldChg>
    </pc:docChg>
  </pc:docChgLst>
  <pc:docChgLst>
    <pc:chgData name="Rippenhagen, Dana M" userId="S::dmrippenhagen@cbe.ab.ca::97b05de3-1c0d-41c4-9520-b62079b9f0c6" providerId="AD" clId="Web-{9BF7D2DD-7ED7-9DBE-4733-B59122DB6EC0}"/>
    <pc:docChg chg="modSld">
      <pc:chgData name="Rippenhagen, Dana M" userId="S::dmrippenhagen@cbe.ab.ca::97b05de3-1c0d-41c4-9520-b62079b9f0c6" providerId="AD" clId="Web-{9BF7D2DD-7ED7-9DBE-4733-B59122DB6EC0}" dt="2025-05-21T17:00:25.731" v="147" actId="20577"/>
      <pc:docMkLst>
        <pc:docMk/>
      </pc:docMkLst>
      <pc:sldChg chg="modSp">
        <pc:chgData name="Rippenhagen, Dana M" userId="S::dmrippenhagen@cbe.ab.ca::97b05de3-1c0d-41c4-9520-b62079b9f0c6" providerId="AD" clId="Web-{9BF7D2DD-7ED7-9DBE-4733-B59122DB6EC0}" dt="2025-05-21T17:00:25.731" v="147" actId="20577"/>
        <pc:sldMkLst>
          <pc:docMk/>
          <pc:sldMk cId="3055321912" sldId="284"/>
        </pc:sldMkLst>
        <pc:spChg chg="mod">
          <ac:chgData name="Rippenhagen, Dana M" userId="S::dmrippenhagen@cbe.ab.ca::97b05de3-1c0d-41c4-9520-b62079b9f0c6" providerId="AD" clId="Web-{9BF7D2DD-7ED7-9DBE-4733-B59122DB6EC0}" dt="2025-05-21T17:00:25.731" v="147" actId="20577"/>
          <ac:spMkLst>
            <pc:docMk/>
            <pc:sldMk cId="3055321912" sldId="284"/>
            <ac:spMk id="6" creationId="{00000000-0000-0000-0000-000000000000}"/>
          </ac:spMkLst>
        </pc:spChg>
      </pc:sldChg>
      <pc:sldChg chg="modSp">
        <pc:chgData name="Rippenhagen, Dana M" userId="S::dmrippenhagen@cbe.ab.ca::97b05de3-1c0d-41c4-9520-b62079b9f0c6" providerId="AD" clId="Web-{9BF7D2DD-7ED7-9DBE-4733-B59122DB6EC0}" dt="2025-05-21T16:56:22.899" v="80" actId="20577"/>
        <pc:sldMkLst>
          <pc:docMk/>
          <pc:sldMk cId="3163264956" sldId="301"/>
        </pc:sldMkLst>
        <pc:spChg chg="mod">
          <ac:chgData name="Rippenhagen, Dana M" userId="S::dmrippenhagen@cbe.ab.ca::97b05de3-1c0d-41c4-9520-b62079b9f0c6" providerId="AD" clId="Web-{9BF7D2DD-7ED7-9DBE-4733-B59122DB6EC0}" dt="2025-05-21T16:56:22.899" v="80" actId="20577"/>
          <ac:spMkLst>
            <pc:docMk/>
            <pc:sldMk cId="3163264956" sldId="301"/>
            <ac:spMk id="3" creationId="{00000000-0000-0000-0000-000000000000}"/>
          </ac:spMkLst>
        </pc:spChg>
      </pc:sldChg>
      <pc:sldChg chg="modSp">
        <pc:chgData name="Rippenhagen, Dana M" userId="S::dmrippenhagen@cbe.ab.ca::97b05de3-1c0d-41c4-9520-b62079b9f0c6" providerId="AD" clId="Web-{9BF7D2DD-7ED7-9DBE-4733-B59122DB6EC0}" dt="2025-05-21T16:59:16.043" v="145" actId="20577"/>
        <pc:sldMkLst>
          <pc:docMk/>
          <pc:sldMk cId="3303195789" sldId="313"/>
        </pc:sldMkLst>
        <pc:spChg chg="mod">
          <ac:chgData name="Rippenhagen, Dana M" userId="S::dmrippenhagen@cbe.ab.ca::97b05de3-1c0d-41c4-9520-b62079b9f0c6" providerId="AD" clId="Web-{9BF7D2DD-7ED7-9DBE-4733-B59122DB6EC0}" dt="2025-05-21T16:59:16.043" v="145" actId="20577"/>
          <ac:spMkLst>
            <pc:docMk/>
            <pc:sldMk cId="3303195789" sldId="313"/>
            <ac:spMk id="3" creationId="{00000000-0000-0000-0000-000000000000}"/>
          </ac:spMkLst>
        </pc:spChg>
      </pc:sldChg>
      <pc:sldChg chg="modSp">
        <pc:chgData name="Rippenhagen, Dana M" userId="S::dmrippenhagen@cbe.ab.ca::97b05de3-1c0d-41c4-9520-b62079b9f0c6" providerId="AD" clId="Web-{9BF7D2DD-7ED7-9DBE-4733-B59122DB6EC0}" dt="2025-05-21T16:53:45.444" v="41" actId="20577"/>
        <pc:sldMkLst>
          <pc:docMk/>
          <pc:sldMk cId="2471492580" sldId="337"/>
        </pc:sldMkLst>
        <pc:spChg chg="mod">
          <ac:chgData name="Rippenhagen, Dana M" userId="S::dmrippenhagen@cbe.ab.ca::97b05de3-1c0d-41c4-9520-b62079b9f0c6" providerId="AD" clId="Web-{9BF7D2DD-7ED7-9DBE-4733-B59122DB6EC0}" dt="2025-05-21T16:53:45.444" v="41" actId="20577"/>
          <ac:spMkLst>
            <pc:docMk/>
            <pc:sldMk cId="2471492580" sldId="337"/>
            <ac:spMk id="3" creationId="{00000000-0000-0000-0000-000000000000}"/>
          </ac:spMkLst>
        </pc:spChg>
      </pc:sldChg>
    </pc:docChg>
  </pc:docChgLst>
  <pc:docChgLst>
    <pc:chgData name="Rippenhagen, Dana M" userId="S::dmrippenhagen@cbe.ab.ca::97b05de3-1c0d-41c4-9520-b62079b9f0c6" providerId="AD" clId="Web-{FA7FE531-F23E-D25E-ECAF-0B968D55F26E}"/>
    <pc:docChg chg="modSld">
      <pc:chgData name="Rippenhagen, Dana M" userId="S::dmrippenhagen@cbe.ab.ca::97b05de3-1c0d-41c4-9520-b62079b9f0c6" providerId="AD" clId="Web-{FA7FE531-F23E-D25E-ECAF-0B968D55F26E}" dt="2025-04-17T15:24:44.534" v="160" actId="20577"/>
      <pc:docMkLst>
        <pc:docMk/>
      </pc:docMkLst>
      <pc:sldChg chg="modSp">
        <pc:chgData name="Rippenhagen, Dana M" userId="S::dmrippenhagen@cbe.ab.ca::97b05de3-1c0d-41c4-9520-b62079b9f0c6" providerId="AD" clId="Web-{FA7FE531-F23E-D25E-ECAF-0B968D55F26E}" dt="2025-04-17T15:24:44.534" v="160" actId="20577"/>
        <pc:sldMkLst>
          <pc:docMk/>
          <pc:sldMk cId="3055321912" sldId="284"/>
        </pc:sldMkLst>
        <pc:spChg chg="mod">
          <ac:chgData name="Rippenhagen, Dana M" userId="S::dmrippenhagen@cbe.ab.ca::97b05de3-1c0d-41c4-9520-b62079b9f0c6" providerId="AD" clId="Web-{FA7FE531-F23E-D25E-ECAF-0B968D55F26E}" dt="2025-04-17T15:24:44.534" v="160" actId="20577"/>
          <ac:spMkLst>
            <pc:docMk/>
            <pc:sldMk cId="3055321912" sldId="284"/>
            <ac:spMk id="6" creationId="{00000000-0000-0000-0000-000000000000}"/>
          </ac:spMkLst>
        </pc:spChg>
      </pc:sldChg>
      <pc:sldChg chg="modSp">
        <pc:chgData name="Rippenhagen, Dana M" userId="S::dmrippenhagen@cbe.ab.ca::97b05de3-1c0d-41c4-9520-b62079b9f0c6" providerId="AD" clId="Web-{FA7FE531-F23E-D25E-ECAF-0B968D55F26E}" dt="2025-04-17T15:18:36.480" v="78" actId="20577"/>
        <pc:sldMkLst>
          <pc:docMk/>
          <pc:sldMk cId="3163264956" sldId="301"/>
        </pc:sldMkLst>
        <pc:spChg chg="mod">
          <ac:chgData name="Rippenhagen, Dana M" userId="S::dmrippenhagen@cbe.ab.ca::97b05de3-1c0d-41c4-9520-b62079b9f0c6" providerId="AD" clId="Web-{FA7FE531-F23E-D25E-ECAF-0B968D55F26E}" dt="2025-04-17T15:18:36.480" v="78" actId="20577"/>
          <ac:spMkLst>
            <pc:docMk/>
            <pc:sldMk cId="3163264956" sldId="301"/>
            <ac:spMk id="3" creationId="{00000000-0000-0000-0000-000000000000}"/>
          </ac:spMkLst>
        </pc:spChg>
      </pc:sldChg>
      <pc:sldChg chg="modSp">
        <pc:chgData name="Rippenhagen, Dana M" userId="S::dmrippenhagen@cbe.ab.ca::97b05de3-1c0d-41c4-9520-b62079b9f0c6" providerId="AD" clId="Web-{FA7FE531-F23E-D25E-ECAF-0B968D55F26E}" dt="2025-04-17T15:20:34.076" v="111" actId="20577"/>
        <pc:sldMkLst>
          <pc:docMk/>
          <pc:sldMk cId="346526818" sldId="315"/>
        </pc:sldMkLst>
        <pc:spChg chg="mod">
          <ac:chgData name="Rippenhagen, Dana M" userId="S::dmrippenhagen@cbe.ab.ca::97b05de3-1c0d-41c4-9520-b62079b9f0c6" providerId="AD" clId="Web-{FA7FE531-F23E-D25E-ECAF-0B968D55F26E}" dt="2025-04-17T15:20:34.076" v="111" actId="20577"/>
          <ac:spMkLst>
            <pc:docMk/>
            <pc:sldMk cId="346526818" sldId="315"/>
            <ac:spMk id="3" creationId="{00000000-0000-0000-0000-000000000000}"/>
          </ac:spMkLst>
        </pc:spChg>
      </pc:sldChg>
      <pc:sldChg chg="modSp">
        <pc:chgData name="Rippenhagen, Dana M" userId="S::dmrippenhagen@cbe.ab.ca::97b05de3-1c0d-41c4-9520-b62079b9f0c6" providerId="AD" clId="Web-{FA7FE531-F23E-D25E-ECAF-0B968D55F26E}" dt="2025-04-17T15:22:15.812" v="142" actId="20577"/>
        <pc:sldMkLst>
          <pc:docMk/>
          <pc:sldMk cId="165934818" sldId="319"/>
        </pc:sldMkLst>
        <pc:spChg chg="mod">
          <ac:chgData name="Rippenhagen, Dana M" userId="S::dmrippenhagen@cbe.ab.ca::97b05de3-1c0d-41c4-9520-b62079b9f0c6" providerId="AD" clId="Web-{FA7FE531-F23E-D25E-ECAF-0B968D55F26E}" dt="2025-04-17T15:22:15.812" v="142" actId="20577"/>
          <ac:spMkLst>
            <pc:docMk/>
            <pc:sldMk cId="165934818" sldId="319"/>
            <ac:spMk id="3" creationId="{00000000-0000-0000-0000-000000000000}"/>
          </ac:spMkLst>
        </pc:spChg>
      </pc:sldChg>
      <pc:sldChg chg="modSp">
        <pc:chgData name="Rippenhagen, Dana M" userId="S::dmrippenhagen@cbe.ab.ca::97b05de3-1c0d-41c4-9520-b62079b9f0c6" providerId="AD" clId="Web-{FA7FE531-F23E-D25E-ECAF-0B968D55F26E}" dt="2025-04-17T15:21:32.390" v="127" actId="20577"/>
        <pc:sldMkLst>
          <pc:docMk/>
          <pc:sldMk cId="4281188447" sldId="322"/>
        </pc:sldMkLst>
        <pc:spChg chg="mod">
          <ac:chgData name="Rippenhagen, Dana M" userId="S::dmrippenhagen@cbe.ab.ca::97b05de3-1c0d-41c4-9520-b62079b9f0c6" providerId="AD" clId="Web-{FA7FE531-F23E-D25E-ECAF-0B968D55F26E}" dt="2025-04-17T15:21:32.390" v="127" actId="20577"/>
          <ac:spMkLst>
            <pc:docMk/>
            <pc:sldMk cId="4281188447" sldId="322"/>
            <ac:spMk id="3" creationId="{00000000-0000-0000-0000-000000000000}"/>
          </ac:spMkLst>
        </pc:spChg>
      </pc:sldChg>
      <pc:sldChg chg="modSp">
        <pc:chgData name="Rippenhagen, Dana M" userId="S::dmrippenhagen@cbe.ab.ca::97b05de3-1c0d-41c4-9520-b62079b9f0c6" providerId="AD" clId="Web-{FA7FE531-F23E-D25E-ECAF-0B968D55F26E}" dt="2025-04-17T15:19:48.372" v="107" actId="20577"/>
        <pc:sldMkLst>
          <pc:docMk/>
          <pc:sldMk cId="3870224029" sldId="332"/>
        </pc:sldMkLst>
        <pc:spChg chg="mod">
          <ac:chgData name="Rippenhagen, Dana M" userId="S::dmrippenhagen@cbe.ab.ca::97b05de3-1c0d-41c4-9520-b62079b9f0c6" providerId="AD" clId="Web-{FA7FE531-F23E-D25E-ECAF-0B968D55F26E}" dt="2025-04-17T15:19:48.372" v="107" actId="20577"/>
          <ac:spMkLst>
            <pc:docMk/>
            <pc:sldMk cId="3870224029" sldId="332"/>
            <ac:spMk id="3" creationId="{00000000-0000-0000-0000-000000000000}"/>
          </ac:spMkLst>
        </pc:spChg>
      </pc:sldChg>
      <pc:sldChg chg="modSp">
        <pc:chgData name="Rippenhagen, Dana M" userId="S::dmrippenhagen@cbe.ab.ca::97b05de3-1c0d-41c4-9520-b62079b9f0c6" providerId="AD" clId="Web-{FA7FE531-F23E-D25E-ECAF-0B968D55F26E}" dt="2025-04-17T15:15:42.664" v="4" actId="20577"/>
        <pc:sldMkLst>
          <pc:docMk/>
          <pc:sldMk cId="2471492580" sldId="337"/>
        </pc:sldMkLst>
        <pc:spChg chg="mod">
          <ac:chgData name="Rippenhagen, Dana M" userId="S::dmrippenhagen@cbe.ab.ca::97b05de3-1c0d-41c4-9520-b62079b9f0c6" providerId="AD" clId="Web-{FA7FE531-F23E-D25E-ECAF-0B968D55F26E}" dt="2025-04-17T15:15:42.664" v="4" actId="20577"/>
          <ac:spMkLst>
            <pc:docMk/>
            <pc:sldMk cId="2471492580" sldId="337"/>
            <ac:spMk id="3" creationId="{00000000-0000-0000-0000-000000000000}"/>
          </ac:spMkLst>
        </pc:spChg>
      </pc:sldChg>
    </pc:docChg>
  </pc:docChgLst>
  <pc:docChgLst>
    <pc:chgData name="Muhlberger, Julie A" userId="S::jamuhlberger@cbe.ab.ca::c7c522b1-38be-4992-95e9-baf8bc856234" providerId="AD" clId="Web-{94FF4764-D6EE-B543-5D08-DB52E79100C2}"/>
    <pc:docChg chg="delSld">
      <pc:chgData name="Muhlberger, Julie A" userId="S::jamuhlberger@cbe.ab.ca::c7c522b1-38be-4992-95e9-baf8bc856234" providerId="AD" clId="Web-{94FF4764-D6EE-B543-5D08-DB52E79100C2}" dt="2025-05-23T14:54:53.747" v="0"/>
      <pc:docMkLst>
        <pc:docMk/>
      </pc:docMkLst>
      <pc:sldChg chg="del">
        <pc:chgData name="Muhlberger, Julie A" userId="S::jamuhlberger@cbe.ab.ca::c7c522b1-38be-4992-95e9-baf8bc856234" providerId="AD" clId="Web-{94FF4764-D6EE-B543-5D08-DB52E79100C2}" dt="2025-05-23T14:54:53.747" v="0"/>
        <pc:sldMkLst>
          <pc:docMk/>
          <pc:sldMk cId="3126122585" sldId="340"/>
        </pc:sldMkLst>
      </pc:sldChg>
    </pc:docChg>
  </pc:docChgLst>
  <pc:docChgLst>
    <pc:chgData name="Rippenhagen, Dana M" userId="S::dmrippenhagen@cbe.ab.ca::97b05de3-1c0d-41c4-9520-b62079b9f0c6" providerId="AD" clId="Web-{4647BCB6-2EF5-3118-4397-F42123B8ECDD}"/>
    <pc:docChg chg="modSld">
      <pc:chgData name="Rippenhagen, Dana M" userId="S::dmrippenhagen@cbe.ab.ca::97b05de3-1c0d-41c4-9520-b62079b9f0c6" providerId="AD" clId="Web-{4647BCB6-2EF5-3118-4397-F42123B8ECDD}" dt="2025-05-20T19:25:36.507" v="8" actId="20577"/>
      <pc:docMkLst>
        <pc:docMk/>
      </pc:docMkLst>
      <pc:sldChg chg="modSp">
        <pc:chgData name="Rippenhagen, Dana M" userId="S::dmrippenhagen@cbe.ab.ca::97b05de3-1c0d-41c4-9520-b62079b9f0c6" providerId="AD" clId="Web-{4647BCB6-2EF5-3118-4397-F42123B8ECDD}" dt="2025-05-20T19:19:55.031" v="3" actId="20577"/>
        <pc:sldMkLst>
          <pc:docMk/>
          <pc:sldMk cId="165934818" sldId="319"/>
        </pc:sldMkLst>
        <pc:spChg chg="mod">
          <ac:chgData name="Rippenhagen, Dana M" userId="S::dmrippenhagen@cbe.ab.ca::97b05de3-1c0d-41c4-9520-b62079b9f0c6" providerId="AD" clId="Web-{4647BCB6-2EF5-3118-4397-F42123B8ECDD}" dt="2025-05-20T19:19:55.031" v="3" actId="20577"/>
          <ac:spMkLst>
            <pc:docMk/>
            <pc:sldMk cId="165934818" sldId="319"/>
            <ac:spMk id="3" creationId="{00000000-0000-0000-0000-000000000000}"/>
          </ac:spMkLst>
        </pc:spChg>
      </pc:sldChg>
      <pc:sldChg chg="modSp">
        <pc:chgData name="Rippenhagen, Dana M" userId="S::dmrippenhagen@cbe.ab.ca::97b05de3-1c0d-41c4-9520-b62079b9f0c6" providerId="AD" clId="Web-{4647BCB6-2EF5-3118-4397-F42123B8ECDD}" dt="2025-05-20T19:25:36.507" v="8" actId="20577"/>
        <pc:sldMkLst>
          <pc:docMk/>
          <pc:sldMk cId="2471492580" sldId="337"/>
        </pc:sldMkLst>
        <pc:spChg chg="mod">
          <ac:chgData name="Rippenhagen, Dana M" userId="S::dmrippenhagen@cbe.ab.ca::97b05de3-1c0d-41c4-9520-b62079b9f0c6" providerId="AD" clId="Web-{4647BCB6-2EF5-3118-4397-F42123B8ECDD}" dt="2025-05-20T19:25:36.507" v="8" actId="20577"/>
          <ac:spMkLst>
            <pc:docMk/>
            <pc:sldMk cId="2471492580" sldId="337"/>
            <ac:spMk id="6" creationId="{00000000-0000-0000-0000-000000000000}"/>
          </ac:spMkLst>
        </pc:spChg>
      </pc:sldChg>
    </pc:docChg>
  </pc:docChgLst>
  <pc:docChgLst>
    <pc:chgData name="Rippenhagen, Dana M" userId="S::dmrippenhagen@cbe.ab.ca::97b05de3-1c0d-41c4-9520-b62079b9f0c6" providerId="AD" clId="Web-{88387DF2-39D7-D09A-CA5A-C560E53F1A02}"/>
    <pc:docChg chg="modSld">
      <pc:chgData name="Rippenhagen, Dana M" userId="S::dmrippenhagen@cbe.ab.ca::97b05de3-1c0d-41c4-9520-b62079b9f0c6" providerId="AD" clId="Web-{88387DF2-39D7-D09A-CA5A-C560E53F1A02}" dt="2025-05-22T13:54:29.421" v="11" actId="20577"/>
      <pc:docMkLst>
        <pc:docMk/>
      </pc:docMkLst>
      <pc:sldChg chg="modSp">
        <pc:chgData name="Rippenhagen, Dana M" userId="S::dmrippenhagen@cbe.ab.ca::97b05de3-1c0d-41c4-9520-b62079b9f0c6" providerId="AD" clId="Web-{88387DF2-39D7-D09A-CA5A-C560E53F1A02}" dt="2025-05-22T13:53:09.953" v="4" actId="20577"/>
        <pc:sldMkLst>
          <pc:docMk/>
          <pc:sldMk cId="803234115" sldId="283"/>
        </pc:sldMkLst>
        <pc:spChg chg="mod">
          <ac:chgData name="Rippenhagen, Dana M" userId="S::dmrippenhagen@cbe.ab.ca::97b05de3-1c0d-41c4-9520-b62079b9f0c6" providerId="AD" clId="Web-{88387DF2-39D7-D09A-CA5A-C560E53F1A02}" dt="2025-05-22T13:53:09.953" v="4" actId="20577"/>
          <ac:spMkLst>
            <pc:docMk/>
            <pc:sldMk cId="803234115" sldId="283"/>
            <ac:spMk id="6" creationId="{00000000-0000-0000-0000-000000000000}"/>
          </ac:spMkLst>
        </pc:spChg>
      </pc:sldChg>
      <pc:sldChg chg="modSp">
        <pc:chgData name="Rippenhagen, Dana M" userId="S::dmrippenhagen@cbe.ab.ca::97b05de3-1c0d-41c4-9520-b62079b9f0c6" providerId="AD" clId="Web-{88387DF2-39D7-D09A-CA5A-C560E53F1A02}" dt="2025-05-22T13:53:49.797" v="8" actId="20577"/>
        <pc:sldMkLst>
          <pc:docMk/>
          <pc:sldMk cId="2052949029" sldId="312"/>
        </pc:sldMkLst>
        <pc:spChg chg="mod">
          <ac:chgData name="Rippenhagen, Dana M" userId="S::dmrippenhagen@cbe.ab.ca::97b05de3-1c0d-41c4-9520-b62079b9f0c6" providerId="AD" clId="Web-{88387DF2-39D7-D09A-CA5A-C560E53F1A02}" dt="2025-05-22T13:53:49.797" v="8" actId="20577"/>
          <ac:spMkLst>
            <pc:docMk/>
            <pc:sldMk cId="2052949029" sldId="312"/>
            <ac:spMk id="4" creationId="{00000000-0000-0000-0000-000000000000}"/>
          </ac:spMkLst>
        </pc:spChg>
      </pc:sldChg>
      <pc:sldChg chg="modSp">
        <pc:chgData name="Rippenhagen, Dana M" userId="S::dmrippenhagen@cbe.ab.ca::97b05de3-1c0d-41c4-9520-b62079b9f0c6" providerId="AD" clId="Web-{88387DF2-39D7-D09A-CA5A-C560E53F1A02}" dt="2025-05-22T13:54:29.421" v="11" actId="20577"/>
        <pc:sldMkLst>
          <pc:docMk/>
          <pc:sldMk cId="3788930226" sldId="318"/>
        </pc:sldMkLst>
        <pc:spChg chg="mod">
          <ac:chgData name="Rippenhagen, Dana M" userId="S::dmrippenhagen@cbe.ab.ca::97b05de3-1c0d-41c4-9520-b62079b9f0c6" providerId="AD" clId="Web-{88387DF2-39D7-D09A-CA5A-C560E53F1A02}" dt="2025-05-22T13:54:29.421" v="11" actId="20577"/>
          <ac:spMkLst>
            <pc:docMk/>
            <pc:sldMk cId="3788930226" sldId="318"/>
            <ac:spMk id="2" creationId="{00000000-0000-0000-0000-000000000000}"/>
          </ac:spMkLst>
        </pc:spChg>
      </pc:sldChg>
      <pc:sldChg chg="modSp">
        <pc:chgData name="Rippenhagen, Dana M" userId="S::dmrippenhagen@cbe.ab.ca::97b05de3-1c0d-41c4-9520-b62079b9f0c6" providerId="AD" clId="Web-{88387DF2-39D7-D09A-CA5A-C560E53F1A02}" dt="2025-05-22T13:52:56.391" v="2" actId="1076"/>
        <pc:sldMkLst>
          <pc:docMk/>
          <pc:sldMk cId="4080114300" sldId="338"/>
        </pc:sldMkLst>
        <pc:picChg chg="mod">
          <ac:chgData name="Rippenhagen, Dana M" userId="S::dmrippenhagen@cbe.ab.ca::97b05de3-1c0d-41c4-9520-b62079b9f0c6" providerId="AD" clId="Web-{88387DF2-39D7-D09A-CA5A-C560E53F1A02}" dt="2025-05-22T13:52:56.391" v="2" actId="1076"/>
          <ac:picMkLst>
            <pc:docMk/>
            <pc:sldMk cId="4080114300" sldId="338"/>
            <ac:picMk id="5" creationId="{7A982CA0-1DD0-90C5-B3DD-F8F6326C9BE9}"/>
          </ac:picMkLst>
        </pc:picChg>
        <pc:picChg chg="mod">
          <ac:chgData name="Rippenhagen, Dana M" userId="S::dmrippenhagen@cbe.ab.ca::97b05de3-1c0d-41c4-9520-b62079b9f0c6" providerId="AD" clId="Web-{88387DF2-39D7-D09A-CA5A-C560E53F1A02}" dt="2025-05-22T13:52:52.266" v="1" actId="1076"/>
          <ac:picMkLst>
            <pc:docMk/>
            <pc:sldMk cId="4080114300" sldId="338"/>
            <ac:picMk id="6" creationId="{70682321-1952-848F-CFE8-02A7D41DF1FF}"/>
          </ac:picMkLst>
        </pc:picChg>
      </pc:sldChg>
    </pc:docChg>
  </pc:docChgLst>
  <pc:docChgLst>
    <pc:chgData name="Muhlberger, Julie A" userId="S::jamuhlberger@cbe.ab.ca::c7c522b1-38be-4992-95e9-baf8bc856234" providerId="AD" clId="Web-{00379DA1-0FCE-3D70-9186-7AA75EB1022B}"/>
    <pc:docChg chg="addSld modSld">
      <pc:chgData name="Muhlberger, Julie A" userId="S::jamuhlberger@cbe.ab.ca::c7c522b1-38be-4992-95e9-baf8bc856234" providerId="AD" clId="Web-{00379DA1-0FCE-3D70-9186-7AA75EB1022B}" dt="2025-05-22T19:02:12.908" v="391" actId="20577"/>
      <pc:docMkLst>
        <pc:docMk/>
      </pc:docMkLst>
      <pc:sldChg chg="modSp">
        <pc:chgData name="Muhlberger, Julie A" userId="S::jamuhlberger@cbe.ab.ca::c7c522b1-38be-4992-95e9-baf8bc856234" providerId="AD" clId="Web-{00379DA1-0FCE-3D70-9186-7AA75EB1022B}" dt="2025-05-20T15:00:57.307" v="38" actId="20577"/>
        <pc:sldMkLst>
          <pc:docMk/>
          <pc:sldMk cId="2698885365" sldId="310"/>
        </pc:sldMkLst>
        <pc:spChg chg="mod">
          <ac:chgData name="Muhlberger, Julie A" userId="S::jamuhlberger@cbe.ab.ca::c7c522b1-38be-4992-95e9-baf8bc856234" providerId="AD" clId="Web-{00379DA1-0FCE-3D70-9186-7AA75EB1022B}" dt="2025-05-20T15:00:57.307" v="38" actId="20577"/>
          <ac:spMkLst>
            <pc:docMk/>
            <pc:sldMk cId="2698885365" sldId="310"/>
            <ac:spMk id="3" creationId="{00000000-0000-0000-0000-000000000000}"/>
          </ac:spMkLst>
        </pc:spChg>
      </pc:sldChg>
      <pc:sldChg chg="modSp">
        <pc:chgData name="Muhlberger, Julie A" userId="S::jamuhlberger@cbe.ab.ca::c7c522b1-38be-4992-95e9-baf8bc856234" providerId="AD" clId="Web-{00379DA1-0FCE-3D70-9186-7AA75EB1022B}" dt="2025-05-22T16:00:47.423" v="288" actId="20577"/>
        <pc:sldMkLst>
          <pc:docMk/>
          <pc:sldMk cId="157648317" sldId="321"/>
        </pc:sldMkLst>
        <pc:spChg chg="mod">
          <ac:chgData name="Muhlberger, Julie A" userId="S::jamuhlberger@cbe.ab.ca::c7c522b1-38be-4992-95e9-baf8bc856234" providerId="AD" clId="Web-{00379DA1-0FCE-3D70-9186-7AA75EB1022B}" dt="2025-05-22T16:00:47.423" v="288" actId="20577"/>
          <ac:spMkLst>
            <pc:docMk/>
            <pc:sldMk cId="157648317" sldId="321"/>
            <ac:spMk id="2" creationId="{00000000-0000-0000-0000-000000000000}"/>
          </ac:spMkLst>
        </pc:spChg>
      </pc:sldChg>
      <pc:sldChg chg="addSp delSp modSp new">
        <pc:chgData name="Muhlberger, Julie A" userId="S::jamuhlberger@cbe.ab.ca::c7c522b1-38be-4992-95e9-baf8bc856234" providerId="AD" clId="Web-{00379DA1-0FCE-3D70-9186-7AA75EB1022B}" dt="2025-05-22T19:02:12.908" v="391" actId="20577"/>
        <pc:sldMkLst>
          <pc:docMk/>
          <pc:sldMk cId="3126122585" sldId="340"/>
        </pc:sldMkLst>
        <pc:spChg chg="mod">
          <ac:chgData name="Muhlberger, Julie A" userId="S::jamuhlberger@cbe.ab.ca::c7c522b1-38be-4992-95e9-baf8bc856234" providerId="AD" clId="Web-{00379DA1-0FCE-3D70-9186-7AA75EB1022B}" dt="2025-05-22T15:58:40.612" v="46" actId="20577"/>
          <ac:spMkLst>
            <pc:docMk/>
            <pc:sldMk cId="3126122585" sldId="340"/>
            <ac:spMk id="2" creationId="{37AC00D8-5FCD-833D-4AF9-563A73E7DAD0}"/>
          </ac:spMkLst>
        </pc:spChg>
        <pc:spChg chg="del">
          <ac:chgData name="Muhlberger, Julie A" userId="S::jamuhlberger@cbe.ab.ca::c7c522b1-38be-4992-95e9-baf8bc856234" providerId="AD" clId="Web-{00379DA1-0FCE-3D70-9186-7AA75EB1022B}" dt="2025-05-22T15:58:47.956" v="47"/>
          <ac:spMkLst>
            <pc:docMk/>
            <pc:sldMk cId="3126122585" sldId="340"/>
            <ac:spMk id="4" creationId="{95B08AB8-D540-6246-2DEE-E121FFCA6717}"/>
          </ac:spMkLst>
        </pc:spChg>
        <pc:spChg chg="add mod">
          <ac:chgData name="Muhlberger, Julie A" userId="S::jamuhlberger@cbe.ab.ca::c7c522b1-38be-4992-95e9-baf8bc856234" providerId="AD" clId="Web-{00379DA1-0FCE-3D70-9186-7AA75EB1022B}" dt="2025-05-22T19:02:12.908" v="391" actId="20577"/>
          <ac:spMkLst>
            <pc:docMk/>
            <pc:sldMk cId="3126122585" sldId="340"/>
            <ac:spMk id="5" creationId="{62F7EA91-EE5D-AA85-7357-86448A29F8F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04C8975-D639-4007-BE22-B0BFB8F8E51D}" type="datetimeFigureOut">
              <a:rPr lang="en-CA" smtClean="0"/>
              <a:t>2025-06-03</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A5176C7-8237-4744-8B2C-5C84EAEEC959}" type="slidenum">
              <a:rPr lang="en-CA" smtClean="0"/>
              <a:t>‹#›</a:t>
            </a:fld>
            <a:endParaRPr lang="en-CA"/>
          </a:p>
        </p:txBody>
      </p:sp>
    </p:spTree>
    <p:extLst>
      <p:ext uri="{BB962C8B-B14F-4D97-AF65-F5344CB8AC3E}">
        <p14:creationId xmlns:p14="http://schemas.microsoft.com/office/powerpoint/2010/main" val="2941785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9AB612B-A53E-439F-B768-C225A77555C9}" type="datetimeFigureOut">
              <a:rPr lang="en-CA" smtClean="0"/>
              <a:t>2025-06-03</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BF7B8F7-616F-41A0-8A61-03375673EA5C}" type="slidenum">
              <a:rPr lang="en-CA" smtClean="0"/>
              <a:t>‹#›</a:t>
            </a:fld>
            <a:endParaRPr lang="en-CA"/>
          </a:p>
        </p:txBody>
      </p:sp>
    </p:spTree>
    <p:extLst>
      <p:ext uri="{BB962C8B-B14F-4D97-AF65-F5344CB8AC3E}">
        <p14:creationId xmlns:p14="http://schemas.microsoft.com/office/powerpoint/2010/main" val="132154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CBE.AB.CA/SUBSCRIB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Welcome and Introductions -</a:t>
            </a:r>
            <a:endParaRPr lang="en-CA"/>
          </a:p>
        </p:txBody>
      </p:sp>
      <p:sp>
        <p:nvSpPr>
          <p:cNvPr id="4" name="Slide Number Placeholder 3"/>
          <p:cNvSpPr>
            <a:spLocks noGrp="1"/>
          </p:cNvSpPr>
          <p:nvPr>
            <p:ph type="sldNum" sz="quarter" idx="5"/>
          </p:nvPr>
        </p:nvSpPr>
        <p:spPr/>
        <p:txBody>
          <a:bodyPr/>
          <a:lstStyle/>
          <a:p>
            <a:fld id="{6BF7B8F7-616F-41A0-8A61-03375673EA5C}" type="slidenum">
              <a:rPr lang="en-CA" smtClean="0"/>
              <a:t>1</a:t>
            </a:fld>
            <a:endParaRPr lang="en-CA"/>
          </a:p>
        </p:txBody>
      </p:sp>
    </p:spTree>
    <p:extLst>
      <p:ext uri="{BB962C8B-B14F-4D97-AF65-F5344CB8AC3E}">
        <p14:creationId xmlns:p14="http://schemas.microsoft.com/office/powerpoint/2010/main" val="918162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Julie </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11</a:t>
            </a:fld>
            <a:endParaRPr lang="en-CA"/>
          </a:p>
        </p:txBody>
      </p:sp>
    </p:spTree>
    <p:extLst>
      <p:ext uri="{BB962C8B-B14F-4D97-AF65-F5344CB8AC3E}">
        <p14:creationId xmlns:p14="http://schemas.microsoft.com/office/powerpoint/2010/main" val="302923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Stephanie </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12</a:t>
            </a:fld>
            <a:endParaRPr lang="en-CA"/>
          </a:p>
        </p:txBody>
      </p:sp>
    </p:spTree>
    <p:extLst>
      <p:ext uri="{BB962C8B-B14F-4D97-AF65-F5344CB8AC3E}">
        <p14:creationId xmlns:p14="http://schemas.microsoft.com/office/powerpoint/2010/main" val="636217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Stephanie </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13</a:t>
            </a:fld>
            <a:endParaRPr lang="en-CA"/>
          </a:p>
        </p:txBody>
      </p:sp>
    </p:spTree>
    <p:extLst>
      <p:ext uri="{BB962C8B-B14F-4D97-AF65-F5344CB8AC3E}">
        <p14:creationId xmlns:p14="http://schemas.microsoft.com/office/powerpoint/2010/main" val="1767310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Stephanie </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14</a:t>
            </a:fld>
            <a:endParaRPr lang="en-CA"/>
          </a:p>
        </p:txBody>
      </p:sp>
    </p:spTree>
    <p:extLst>
      <p:ext uri="{BB962C8B-B14F-4D97-AF65-F5344CB8AC3E}">
        <p14:creationId xmlns:p14="http://schemas.microsoft.com/office/powerpoint/2010/main" val="1516493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Julie </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15</a:t>
            </a:fld>
            <a:endParaRPr lang="en-CA"/>
          </a:p>
        </p:txBody>
      </p:sp>
    </p:spTree>
    <p:extLst>
      <p:ext uri="{BB962C8B-B14F-4D97-AF65-F5344CB8AC3E}">
        <p14:creationId xmlns:p14="http://schemas.microsoft.com/office/powerpoint/2010/main" val="2371972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Julie IN ORDER TO RECEIVE COMMERCIAL EMAILS YOU MUST SUBSCRIBE – PLEASE TAKE OUT YOUR CELL PHONES AND GO TO </a:t>
            </a:r>
            <a:r>
              <a:rPr lang="en-CA">
                <a:cs typeface="Calibri"/>
                <a:hlinkClick r:id="rId3"/>
              </a:rPr>
              <a:t>WWW.CBE.AB.CA/SUBSCRIBE</a:t>
            </a:r>
            <a:r>
              <a:rPr lang="en-CA">
                <a:cs typeface="Calibri"/>
              </a:rPr>
              <a:t> </a:t>
            </a:r>
          </a:p>
        </p:txBody>
      </p:sp>
      <p:sp>
        <p:nvSpPr>
          <p:cNvPr id="4" name="Slide Number Placeholder 3"/>
          <p:cNvSpPr>
            <a:spLocks noGrp="1"/>
          </p:cNvSpPr>
          <p:nvPr>
            <p:ph type="sldNum" sz="quarter" idx="10"/>
          </p:nvPr>
        </p:nvSpPr>
        <p:spPr/>
        <p:txBody>
          <a:bodyPr/>
          <a:lstStyle/>
          <a:p>
            <a:fld id="{6BF7B8F7-616F-41A0-8A61-03375673EA5C}" type="slidenum">
              <a:rPr lang="en-CA" smtClean="0"/>
              <a:t>16</a:t>
            </a:fld>
            <a:endParaRPr lang="en-CA"/>
          </a:p>
        </p:txBody>
      </p:sp>
    </p:spTree>
    <p:extLst>
      <p:ext uri="{BB962C8B-B14F-4D97-AF65-F5344CB8AC3E}">
        <p14:creationId xmlns:p14="http://schemas.microsoft.com/office/powerpoint/2010/main" val="1430983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Julie </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18</a:t>
            </a:fld>
            <a:endParaRPr lang="en-CA"/>
          </a:p>
        </p:txBody>
      </p:sp>
    </p:spTree>
    <p:extLst>
      <p:ext uri="{BB962C8B-B14F-4D97-AF65-F5344CB8AC3E}">
        <p14:creationId xmlns:p14="http://schemas.microsoft.com/office/powerpoint/2010/main" val="2226575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Stephanie</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19</a:t>
            </a:fld>
            <a:endParaRPr lang="en-CA"/>
          </a:p>
        </p:txBody>
      </p:sp>
    </p:spTree>
    <p:extLst>
      <p:ext uri="{BB962C8B-B14F-4D97-AF65-F5344CB8AC3E}">
        <p14:creationId xmlns:p14="http://schemas.microsoft.com/office/powerpoint/2010/main" val="1892531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Julie - Can tell parents that Donita</a:t>
            </a:r>
            <a:r>
              <a:rPr lang="en-US" baseline="0"/>
              <a:t> and Dana are in the office tonight to start the process. They must have one government issued photo ID with them.</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20</a:t>
            </a:fld>
            <a:endParaRPr lang="en-CA"/>
          </a:p>
        </p:txBody>
      </p:sp>
    </p:spTree>
    <p:extLst>
      <p:ext uri="{BB962C8B-B14F-4D97-AF65-F5344CB8AC3E}">
        <p14:creationId xmlns:p14="http://schemas.microsoft.com/office/powerpoint/2010/main" val="1800373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Julie </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21</a:t>
            </a:fld>
            <a:endParaRPr lang="en-CA"/>
          </a:p>
        </p:txBody>
      </p:sp>
    </p:spTree>
    <p:extLst>
      <p:ext uri="{BB962C8B-B14F-4D97-AF65-F5344CB8AC3E}">
        <p14:creationId xmlns:p14="http://schemas.microsoft.com/office/powerpoint/2010/main" val="412110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cs typeface="Calibri"/>
              </a:rPr>
              <a:t>Julie</a:t>
            </a:r>
          </a:p>
          <a:p>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2</a:t>
            </a:fld>
            <a:endParaRPr lang="en-CA"/>
          </a:p>
        </p:txBody>
      </p:sp>
    </p:spTree>
    <p:extLst>
      <p:ext uri="{BB962C8B-B14F-4D97-AF65-F5344CB8AC3E}">
        <p14:creationId xmlns:p14="http://schemas.microsoft.com/office/powerpoint/2010/main" val="2981357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Julie </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22</a:t>
            </a:fld>
            <a:endParaRPr lang="en-CA"/>
          </a:p>
        </p:txBody>
      </p:sp>
    </p:spTree>
    <p:extLst>
      <p:ext uri="{BB962C8B-B14F-4D97-AF65-F5344CB8AC3E}">
        <p14:creationId xmlns:p14="http://schemas.microsoft.com/office/powerpoint/2010/main" val="2246839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Marie-Claude </a:t>
            </a:r>
          </a:p>
        </p:txBody>
      </p:sp>
      <p:sp>
        <p:nvSpPr>
          <p:cNvPr id="4" name="Slide Number Placeholder 3"/>
          <p:cNvSpPr>
            <a:spLocks noGrp="1"/>
          </p:cNvSpPr>
          <p:nvPr>
            <p:ph type="sldNum" sz="quarter" idx="10"/>
          </p:nvPr>
        </p:nvSpPr>
        <p:spPr/>
        <p:txBody>
          <a:bodyPr/>
          <a:lstStyle/>
          <a:p>
            <a:fld id="{6BF7B8F7-616F-41A0-8A61-03375673EA5C}" type="slidenum">
              <a:rPr lang="en-CA" smtClean="0"/>
              <a:t>23</a:t>
            </a:fld>
            <a:endParaRPr lang="en-CA"/>
          </a:p>
        </p:txBody>
      </p:sp>
    </p:spTree>
    <p:extLst>
      <p:ext uri="{BB962C8B-B14F-4D97-AF65-F5344CB8AC3E}">
        <p14:creationId xmlns:p14="http://schemas.microsoft.com/office/powerpoint/2010/main" val="958479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24</a:t>
            </a:fld>
            <a:endParaRPr lang="en-CA"/>
          </a:p>
        </p:txBody>
      </p:sp>
    </p:spTree>
    <p:extLst>
      <p:ext uri="{BB962C8B-B14F-4D97-AF65-F5344CB8AC3E}">
        <p14:creationId xmlns:p14="http://schemas.microsoft.com/office/powerpoint/2010/main" val="1887212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25</a:t>
            </a:fld>
            <a:endParaRPr lang="en-CA"/>
          </a:p>
        </p:txBody>
      </p:sp>
    </p:spTree>
    <p:extLst>
      <p:ext uri="{BB962C8B-B14F-4D97-AF65-F5344CB8AC3E}">
        <p14:creationId xmlns:p14="http://schemas.microsoft.com/office/powerpoint/2010/main" val="1161860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26</a:t>
            </a:fld>
            <a:endParaRPr lang="en-CA"/>
          </a:p>
        </p:txBody>
      </p:sp>
    </p:spTree>
    <p:extLst>
      <p:ext uri="{BB962C8B-B14F-4D97-AF65-F5344CB8AC3E}">
        <p14:creationId xmlns:p14="http://schemas.microsoft.com/office/powerpoint/2010/main" val="1843071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27</a:t>
            </a:fld>
            <a:endParaRPr lang="en-CA"/>
          </a:p>
        </p:txBody>
      </p:sp>
    </p:spTree>
    <p:extLst>
      <p:ext uri="{BB962C8B-B14F-4D97-AF65-F5344CB8AC3E}">
        <p14:creationId xmlns:p14="http://schemas.microsoft.com/office/powerpoint/2010/main" val="3140951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Steph</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3</a:t>
            </a:fld>
            <a:endParaRPr lang="en-CA"/>
          </a:p>
        </p:txBody>
      </p:sp>
    </p:spTree>
    <p:extLst>
      <p:ext uri="{BB962C8B-B14F-4D97-AF65-F5344CB8AC3E}">
        <p14:creationId xmlns:p14="http://schemas.microsoft.com/office/powerpoint/2010/main" val="1562719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Steph – to introduce / Jessica to speak to it</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4</a:t>
            </a:fld>
            <a:endParaRPr lang="en-CA"/>
          </a:p>
        </p:txBody>
      </p:sp>
    </p:spTree>
    <p:extLst>
      <p:ext uri="{BB962C8B-B14F-4D97-AF65-F5344CB8AC3E}">
        <p14:creationId xmlns:p14="http://schemas.microsoft.com/office/powerpoint/2010/main" val="1145073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Steph</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6</a:t>
            </a:fld>
            <a:endParaRPr lang="en-CA"/>
          </a:p>
        </p:txBody>
      </p:sp>
    </p:spTree>
    <p:extLst>
      <p:ext uri="{BB962C8B-B14F-4D97-AF65-F5344CB8AC3E}">
        <p14:creationId xmlns:p14="http://schemas.microsoft.com/office/powerpoint/2010/main" val="30697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Julie</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7</a:t>
            </a:fld>
            <a:endParaRPr lang="en-CA"/>
          </a:p>
        </p:txBody>
      </p:sp>
    </p:spTree>
    <p:extLst>
      <p:ext uri="{BB962C8B-B14F-4D97-AF65-F5344CB8AC3E}">
        <p14:creationId xmlns:p14="http://schemas.microsoft.com/office/powerpoint/2010/main" val="3108249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Julie </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8</a:t>
            </a:fld>
            <a:endParaRPr lang="en-CA"/>
          </a:p>
        </p:txBody>
      </p:sp>
    </p:spTree>
    <p:extLst>
      <p:ext uri="{BB962C8B-B14F-4D97-AF65-F5344CB8AC3E}">
        <p14:creationId xmlns:p14="http://schemas.microsoft.com/office/powerpoint/2010/main" val="3108249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Stephanie </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9</a:t>
            </a:fld>
            <a:endParaRPr lang="en-CA"/>
          </a:p>
        </p:txBody>
      </p:sp>
    </p:spTree>
    <p:extLst>
      <p:ext uri="{BB962C8B-B14F-4D97-AF65-F5344CB8AC3E}">
        <p14:creationId xmlns:p14="http://schemas.microsoft.com/office/powerpoint/2010/main" val="2884749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Steph </a:t>
            </a:r>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10</a:t>
            </a:fld>
            <a:endParaRPr lang="en-CA"/>
          </a:p>
        </p:txBody>
      </p:sp>
    </p:spTree>
    <p:extLst>
      <p:ext uri="{BB962C8B-B14F-4D97-AF65-F5344CB8AC3E}">
        <p14:creationId xmlns:p14="http://schemas.microsoft.com/office/powerpoint/2010/main" val="3788275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lm Strip w/o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1B4865-519D-48F4-A421-39D590293218}" type="datetime1">
              <a:rPr lang="en-CA" smtClean="0"/>
              <a:t>2025-06-03</a:t>
            </a:fld>
            <a:endParaRPr lang="en-CA"/>
          </a:p>
        </p:txBody>
      </p:sp>
      <p:sp>
        <p:nvSpPr>
          <p:cNvPr id="5" name="Footer Placeholder 4"/>
          <p:cNvSpPr>
            <a:spLocks noGrp="1"/>
          </p:cNvSpPr>
          <p:nvPr>
            <p:ph type="ftr" sz="quarter" idx="11"/>
          </p:nvPr>
        </p:nvSpPr>
        <p:spPr/>
        <p:txBody>
          <a:bodyPr/>
          <a:lstStyle/>
          <a:p>
            <a:endParaRPr lang="en-CA"/>
          </a:p>
        </p:txBody>
      </p:sp>
      <p:sp>
        <p:nvSpPr>
          <p:cNvPr id="7" name="Round Same Side Corner Rectangle 6"/>
          <p:cNvSpPr/>
          <p:nvPr userDrawn="1"/>
        </p:nvSpPr>
        <p:spPr>
          <a:xfrm>
            <a:off x="2265363" y="0"/>
            <a:ext cx="2306637" cy="548680"/>
          </a:xfrm>
          <a:prstGeom prst="round2SameRect">
            <a:avLst>
              <a:gd name="adj1" fmla="val 0"/>
              <a:gd name="adj2" fmla="val 2340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584" y="83637"/>
            <a:ext cx="1905000" cy="361950"/>
          </a:xfrm>
          <a:prstGeom prst="rect">
            <a:avLst/>
          </a:prstGeom>
        </p:spPr>
      </p:pic>
    </p:spTree>
    <p:extLst>
      <p:ext uri="{BB962C8B-B14F-4D97-AF65-F5344CB8AC3E}">
        <p14:creationId xmlns:p14="http://schemas.microsoft.com/office/powerpoint/2010/main" val="746335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w/o Filmstrip">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539750" y="188640"/>
            <a:ext cx="6120482" cy="792435"/>
          </a:xfrm>
          <a:noFill/>
        </p:spPr>
        <p:txBody>
          <a:bodyPr>
            <a:normAutofit/>
          </a:bodyPr>
          <a:lstStyle>
            <a:lvl1pPr>
              <a:defRPr sz="2800">
                <a:solidFill>
                  <a:schemeClr val="bg1"/>
                </a:solidFill>
              </a:defRPr>
            </a:lvl1pPr>
          </a:lstStyle>
          <a:p>
            <a:r>
              <a:rPr lang="en-US"/>
              <a:t>Click to edit master title style</a:t>
            </a:r>
            <a:endParaRPr lang="en-CA"/>
          </a:p>
        </p:txBody>
      </p:sp>
      <p:sp>
        <p:nvSpPr>
          <p:cNvPr id="3" name="Content Placeholder 2"/>
          <p:cNvSpPr>
            <a:spLocks noGrp="1"/>
          </p:cNvSpPr>
          <p:nvPr>
            <p:ph idx="1"/>
          </p:nvPr>
        </p:nvSpPr>
        <p:spPr>
          <a:xfrm>
            <a:off x="539750" y="1268413"/>
            <a:ext cx="8064500" cy="4537075"/>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89A2827-E494-4853-95EB-4547A3DC32B0}" type="datetime1">
              <a:rPr lang="en-CA" smtClean="0"/>
              <a:t>2025-06-03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09C9D8E-C6F1-4A28-B6D3-E2B2A8AD0146}" type="slidenum">
              <a:rPr lang="en-CA" smtClean="0"/>
              <a:t>‹#›</a:t>
            </a:fld>
            <a:endParaRPr lang="en-CA"/>
          </a:p>
        </p:txBody>
      </p:sp>
    </p:spTree>
    <p:extLst>
      <p:ext uri="{BB962C8B-B14F-4D97-AF65-F5344CB8AC3E}">
        <p14:creationId xmlns:p14="http://schemas.microsoft.com/office/powerpoint/2010/main" val="208038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750" y="1425575"/>
            <a:ext cx="3875120" cy="642317"/>
          </a:xfrm>
        </p:spPr>
        <p:txBody>
          <a:bodyPr anchor="b">
            <a:noAutofit/>
          </a:bodyPr>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9750" y="2060847"/>
            <a:ext cx="3875120" cy="4135165"/>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727607" y="1425575"/>
            <a:ext cx="3876643" cy="642317"/>
          </a:xfrm>
        </p:spPr>
        <p:txBody>
          <a:bodyPr anchor="b">
            <a:noAutofit/>
          </a:bodyPr>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7607" y="2060847"/>
            <a:ext cx="3876643" cy="4135165"/>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1DDFB16F-1B8E-409D-BEA0-78189BC2B405}" type="datetime1">
              <a:rPr lang="en-CA" smtClean="0"/>
              <a:t>2025-06-03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09C9D8E-C6F1-4A28-B6D3-E2B2A8AD0146}" type="slidenum">
              <a:rPr lang="en-CA" smtClean="0"/>
              <a:pPr/>
              <a:t>‹#›</a:t>
            </a:fld>
            <a:endParaRPr lang="en-CA"/>
          </a:p>
        </p:txBody>
      </p:sp>
      <p:sp>
        <p:nvSpPr>
          <p:cNvPr id="10" name="Rounded Rectangle 9"/>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a:spLocks noGrp="1"/>
          </p:cNvSpPr>
          <p:nvPr>
            <p:ph type="title" hasCustomPrompt="1"/>
          </p:nvPr>
        </p:nvSpPr>
        <p:spPr>
          <a:xfrm>
            <a:off x="539751" y="188640"/>
            <a:ext cx="6120482" cy="792435"/>
          </a:xfrm>
          <a:noFill/>
        </p:spPr>
        <p:txBody>
          <a:bodyPr>
            <a:normAutofit/>
          </a:bodyPr>
          <a:lstStyle>
            <a:lvl1pPr>
              <a:defRPr sz="2800">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094500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9750" y="273050"/>
            <a:ext cx="6119813" cy="708025"/>
          </a:xfrm>
        </p:spPr>
        <p:txBody>
          <a:bodyPr anchor="ctr" anchorCtr="0">
            <a:normAutofit/>
          </a:bodyPr>
          <a:lstStyle>
            <a:lvl1pPr algn="l">
              <a:defRPr sz="2800" b="0">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3575050" y="1268413"/>
            <a:ext cx="5111750" cy="4537076"/>
          </a:xfrm>
        </p:spPr>
        <p:txBody>
          <a:bodyPr>
            <a:normAutofit/>
          </a:bodyPr>
          <a:lstStyle>
            <a:lvl1pPr>
              <a:defRPr sz="2400"/>
            </a:lvl1pPr>
            <a:lvl2pPr>
              <a:defRPr sz="24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539750" y="1268414"/>
            <a:ext cx="2925763" cy="4537074"/>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66B195-AE97-4031-8FDB-947DC961594E}" type="datetime1">
              <a:rPr lang="en-CA" smtClean="0"/>
              <a:t>2025-06-03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09C9D8E-C6F1-4A28-B6D3-E2B2A8AD0146}" type="slidenum">
              <a:rPr lang="en-CA" smtClean="0"/>
              <a:pPr/>
              <a:t>‹#›</a:t>
            </a:fld>
            <a:endParaRPr lang="en-CA"/>
          </a:p>
        </p:txBody>
      </p:sp>
    </p:spTree>
    <p:extLst>
      <p:ext uri="{BB962C8B-B14F-4D97-AF65-F5344CB8AC3E}">
        <p14:creationId xmlns:p14="http://schemas.microsoft.com/office/powerpoint/2010/main" val="4109012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losing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BF908-A17A-46D2-BBD8-86CB8159AE96}" type="datetime1">
              <a:rPr lang="en-CA" smtClean="0"/>
              <a:t>2025-06-03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pPr/>
              <a:t>‹#›</a:t>
            </a:fld>
            <a:endParaRPr lang="en-CA"/>
          </a:p>
        </p:txBody>
      </p:sp>
    </p:spTree>
    <p:extLst>
      <p:ext uri="{BB962C8B-B14F-4D97-AF65-F5344CB8AC3E}">
        <p14:creationId xmlns:p14="http://schemas.microsoft.com/office/powerpoint/2010/main" val="4042295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lm Strip w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65363" y="1268760"/>
            <a:ext cx="6338887" cy="821953"/>
          </a:xfrm>
        </p:spPr>
        <p:txBody>
          <a:bodyPr lIns="0">
            <a:normAutofit/>
          </a:bodyPr>
          <a:lstStyle>
            <a:lvl1pPr algn="l">
              <a:defRPr sz="2800">
                <a:solidFill>
                  <a:schemeClr val="tx1"/>
                </a:solidFill>
              </a:defRPr>
            </a:lvl1pPr>
          </a:lstStyle>
          <a:p>
            <a:r>
              <a:rPr lang="en-US"/>
              <a:t>Click to edit master title style</a:t>
            </a:r>
            <a:endParaRPr lang="en-CA"/>
          </a:p>
        </p:txBody>
      </p:sp>
      <p:sp>
        <p:nvSpPr>
          <p:cNvPr id="4" name="Date Placeholder 3"/>
          <p:cNvSpPr>
            <a:spLocks noGrp="1"/>
          </p:cNvSpPr>
          <p:nvPr>
            <p:ph type="dt" sz="half" idx="10"/>
          </p:nvPr>
        </p:nvSpPr>
        <p:spPr>
          <a:xfrm>
            <a:off x="457200" y="6356350"/>
            <a:ext cx="2133600" cy="365125"/>
          </a:xfrm>
        </p:spPr>
        <p:txBody>
          <a:bodyPr/>
          <a:lstStyle/>
          <a:p>
            <a:fld id="{D41B4865-519D-48F4-A421-39D590293218}" type="datetime1">
              <a:rPr lang="en-CA" smtClean="0"/>
              <a:t>2025-06-03</a:t>
            </a:fld>
            <a:endParaRPr lang="en-CA"/>
          </a:p>
        </p:txBody>
      </p:sp>
      <p:sp>
        <p:nvSpPr>
          <p:cNvPr id="5" name="Footer Placeholder 4"/>
          <p:cNvSpPr>
            <a:spLocks noGrp="1"/>
          </p:cNvSpPr>
          <p:nvPr>
            <p:ph type="ftr" sz="quarter" idx="11"/>
          </p:nvPr>
        </p:nvSpPr>
        <p:spPr>
          <a:xfrm>
            <a:off x="3124200" y="6356350"/>
            <a:ext cx="2895600" cy="365125"/>
          </a:xfrm>
        </p:spPr>
        <p:txBody>
          <a:bodyPr/>
          <a:lstStyle/>
          <a:p>
            <a:endParaRPr lang="en-CA"/>
          </a:p>
        </p:txBody>
      </p:sp>
      <p:sp>
        <p:nvSpPr>
          <p:cNvPr id="8" name="Round Same Side Corner Rectangle 7"/>
          <p:cNvSpPr/>
          <p:nvPr userDrawn="1"/>
        </p:nvSpPr>
        <p:spPr>
          <a:xfrm>
            <a:off x="2265363" y="0"/>
            <a:ext cx="2306637" cy="548680"/>
          </a:xfrm>
          <a:prstGeom prst="round2SameRect">
            <a:avLst>
              <a:gd name="adj1" fmla="val 0"/>
              <a:gd name="adj2" fmla="val 2340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584" y="83637"/>
            <a:ext cx="1905000" cy="361950"/>
          </a:xfrm>
          <a:prstGeom prst="rect">
            <a:avLst/>
          </a:prstGeom>
        </p:spPr>
      </p:pic>
    </p:spTree>
    <p:extLst>
      <p:ext uri="{BB962C8B-B14F-4D97-AF65-F5344CB8AC3E}">
        <p14:creationId xmlns:p14="http://schemas.microsoft.com/office/powerpoint/2010/main" val="3282810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lm Strip Verticle w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3809" y="1712913"/>
            <a:ext cx="5760442" cy="1720850"/>
          </a:xfrm>
        </p:spPr>
        <p:txBody>
          <a:bodyPr>
            <a:normAutofit/>
          </a:bodyPr>
          <a:lstStyle>
            <a:lvl1pPr algn="l">
              <a:defRPr sz="2800">
                <a:solidFill>
                  <a:schemeClr val="tx1"/>
                </a:solidFill>
              </a:defRPr>
            </a:lvl1pPr>
          </a:lstStyle>
          <a:p>
            <a:r>
              <a:rPr lang="en-US"/>
              <a:t>Click to edit master title style</a:t>
            </a:r>
            <a:endParaRPr lang="en-CA"/>
          </a:p>
        </p:txBody>
      </p:sp>
      <p:sp>
        <p:nvSpPr>
          <p:cNvPr id="4" name="Date Placeholder 3"/>
          <p:cNvSpPr>
            <a:spLocks noGrp="1"/>
          </p:cNvSpPr>
          <p:nvPr>
            <p:ph type="dt" sz="half" idx="10"/>
          </p:nvPr>
        </p:nvSpPr>
        <p:spPr>
          <a:xfrm>
            <a:off x="457200" y="6356350"/>
            <a:ext cx="2133600" cy="365125"/>
          </a:xfrm>
        </p:spPr>
        <p:txBody>
          <a:bodyPr/>
          <a:lstStyle/>
          <a:p>
            <a:fld id="{D41B4865-519D-48F4-A421-39D590293218}" type="datetime1">
              <a:rPr lang="en-CA" smtClean="0"/>
              <a:t>2025-06-03</a:t>
            </a:fld>
            <a:endParaRPr lang="en-CA"/>
          </a:p>
        </p:txBody>
      </p:sp>
      <p:sp>
        <p:nvSpPr>
          <p:cNvPr id="5" name="Footer Placeholder 4"/>
          <p:cNvSpPr>
            <a:spLocks noGrp="1"/>
          </p:cNvSpPr>
          <p:nvPr>
            <p:ph type="ftr" sz="quarter" idx="11"/>
          </p:nvPr>
        </p:nvSpPr>
        <p:spPr>
          <a:xfrm>
            <a:off x="3124200" y="6356350"/>
            <a:ext cx="2895600" cy="365125"/>
          </a:xfrm>
        </p:spPr>
        <p:txBody>
          <a:bodyPr/>
          <a:lstStyle/>
          <a:p>
            <a:endParaRPr lang="en-CA"/>
          </a:p>
        </p:txBody>
      </p:sp>
      <p:sp>
        <p:nvSpPr>
          <p:cNvPr id="7" name="Round Same Side Corner Rectangle 6"/>
          <p:cNvSpPr/>
          <p:nvPr userDrawn="1"/>
        </p:nvSpPr>
        <p:spPr>
          <a:xfrm rot="16200000">
            <a:off x="-686536" y="2395568"/>
            <a:ext cx="1716089" cy="350779"/>
          </a:xfrm>
          <a:prstGeom prst="round2SameRect">
            <a:avLst>
              <a:gd name="adj1" fmla="val 0"/>
              <a:gd name="adj2" fmla="val 2340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62094" y="2434972"/>
            <a:ext cx="1451515" cy="275788"/>
          </a:xfrm>
          <a:prstGeom prst="rect">
            <a:avLst/>
          </a:prstGeom>
        </p:spPr>
      </p:pic>
    </p:spTree>
    <p:extLst>
      <p:ext uri="{BB962C8B-B14F-4D97-AF65-F5344CB8AC3E}">
        <p14:creationId xmlns:p14="http://schemas.microsoft.com/office/powerpoint/2010/main" val="3120553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Title w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1880" y="1706562"/>
            <a:ext cx="5112370" cy="1578421"/>
          </a:xfrm>
        </p:spPr>
        <p:txBody>
          <a:bodyPr anchor="b">
            <a:normAutofit/>
          </a:bodyPr>
          <a:lstStyle>
            <a:lvl1pPr algn="l">
              <a:defRPr sz="2800" b="0">
                <a:solidFill>
                  <a:schemeClr val="tx1"/>
                </a:solidFill>
              </a:defRPr>
            </a:lvl1pPr>
          </a:lstStyle>
          <a:p>
            <a:r>
              <a:rPr lang="en-US"/>
              <a:t>Click to edit master title style</a:t>
            </a:r>
            <a:endParaRPr lang="en-CA"/>
          </a:p>
        </p:txBody>
      </p:sp>
      <p:sp>
        <p:nvSpPr>
          <p:cNvPr id="3" name="Picture Placeholder 2"/>
          <p:cNvSpPr>
            <a:spLocks noGrp="1"/>
          </p:cNvSpPr>
          <p:nvPr>
            <p:ph type="pic" idx="1"/>
          </p:nvPr>
        </p:nvSpPr>
        <p:spPr>
          <a:xfrm>
            <a:off x="-180528" y="981075"/>
            <a:ext cx="3089098" cy="4824413"/>
          </a:xfrm>
          <a:prstGeom prst="roundRect">
            <a:avLst>
              <a:gd name="adj" fmla="val 5083"/>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3474399" y="3573016"/>
            <a:ext cx="5112370" cy="746611"/>
          </a:xfrm>
        </p:spPr>
        <p:txBody>
          <a:bodyPr>
            <a:normAutofit/>
          </a:bodyPr>
          <a:lstStyle>
            <a:lvl1pPr marL="0" indent="0" algn="l">
              <a:buNone/>
              <a:defRPr sz="20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14008B-9DD8-4D65-85C9-9D69F04E3596}" type="datetime1">
              <a:rPr lang="en-CA" smtClean="0"/>
              <a:t>2025-06-03</a:t>
            </a:fld>
            <a:endParaRPr lang="en-CA"/>
          </a:p>
        </p:txBody>
      </p:sp>
      <p:sp>
        <p:nvSpPr>
          <p:cNvPr id="6" name="Footer Placeholder 5"/>
          <p:cNvSpPr>
            <a:spLocks noGrp="1"/>
          </p:cNvSpPr>
          <p:nvPr>
            <p:ph type="ftr" sz="quarter" idx="11"/>
          </p:nvPr>
        </p:nvSpPr>
        <p:spPr/>
        <p:txBody>
          <a:bodyPr/>
          <a:lstStyle/>
          <a:p>
            <a:endParaRPr lang="en-CA"/>
          </a:p>
        </p:txBody>
      </p:sp>
      <p:sp>
        <p:nvSpPr>
          <p:cNvPr id="9" name="Round Same Side Corner Rectangle 8"/>
          <p:cNvSpPr/>
          <p:nvPr userDrawn="1"/>
        </p:nvSpPr>
        <p:spPr>
          <a:xfrm>
            <a:off x="609601" y="0"/>
            <a:ext cx="2306637" cy="548680"/>
          </a:xfrm>
          <a:prstGeom prst="round2SameRect">
            <a:avLst>
              <a:gd name="adj1" fmla="val 0"/>
              <a:gd name="adj2" fmla="val 2340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822" y="83637"/>
            <a:ext cx="1905000" cy="361950"/>
          </a:xfrm>
          <a:prstGeom prst="rect">
            <a:avLst/>
          </a:prstGeom>
        </p:spPr>
      </p:pic>
    </p:spTree>
    <p:extLst>
      <p:ext uri="{BB962C8B-B14F-4D97-AF65-F5344CB8AC3E}">
        <p14:creationId xmlns:p14="http://schemas.microsoft.com/office/powerpoint/2010/main" val="2461135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EA17EC5-D511-4D49-AD7C-9B2FD12E22DF}" type="datetime1">
              <a:rPr lang="en-CA" smtClean="0"/>
              <a:t>2025-06-03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09C9D8E-C6F1-4A28-B6D3-E2B2A8AD0146}" type="slidenum">
              <a:rPr lang="en-CA" smtClean="0"/>
              <a:pPr/>
              <a:t>‹#›</a:t>
            </a:fld>
            <a:endParaRPr lang="en-CA"/>
          </a:p>
        </p:txBody>
      </p:sp>
      <p:sp>
        <p:nvSpPr>
          <p:cNvPr id="6" name="Rounded Rectangle 5"/>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a:p>
        </p:txBody>
      </p:sp>
      <p:sp>
        <p:nvSpPr>
          <p:cNvPr id="7" name="Title 1"/>
          <p:cNvSpPr>
            <a:spLocks noGrp="1"/>
          </p:cNvSpPr>
          <p:nvPr>
            <p:ph type="title" hasCustomPrompt="1"/>
          </p:nvPr>
        </p:nvSpPr>
        <p:spPr>
          <a:xfrm>
            <a:off x="539751" y="188640"/>
            <a:ext cx="6120482" cy="792435"/>
          </a:xfrm>
          <a:noFill/>
        </p:spPr>
        <p:txBody>
          <a:bodyPr>
            <a:normAutofit/>
          </a:bodyPr>
          <a:lstStyle>
            <a:lvl1pPr>
              <a:defRPr sz="2400">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03882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4050" y="4406901"/>
            <a:ext cx="7840663" cy="1182688"/>
          </a:xfrm>
        </p:spPr>
        <p:txBody>
          <a:bodyPr anchor="t">
            <a:normAutofit/>
          </a:bodyPr>
          <a:lstStyle>
            <a:lvl1pPr algn="l">
              <a:defRPr sz="2800" b="0" cap="none">
                <a:solidFill>
                  <a:schemeClr val="tx1"/>
                </a:solidFill>
              </a:defRPr>
            </a:lvl1pPr>
          </a:lstStyle>
          <a:p>
            <a:r>
              <a:rPr lang="en-US"/>
              <a:t>Click to edit master title style</a:t>
            </a:r>
            <a:endParaRPr lang="en-CA"/>
          </a:p>
        </p:txBody>
      </p:sp>
      <p:sp>
        <p:nvSpPr>
          <p:cNvPr id="3" name="Text Placeholder 2"/>
          <p:cNvSpPr>
            <a:spLocks noGrp="1"/>
          </p:cNvSpPr>
          <p:nvPr>
            <p:ph type="body" idx="1" hasCustomPrompt="1"/>
          </p:nvPr>
        </p:nvSpPr>
        <p:spPr>
          <a:xfrm>
            <a:off x="654050" y="3433763"/>
            <a:ext cx="7840663" cy="9731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C642CF-F1A1-4675-A7A4-0B609801679D}" type="datetime1">
              <a:rPr lang="en-CA" smtClean="0"/>
              <a:t>2025-06-03</a:t>
            </a:fld>
            <a:endParaRPr lang="en-CA"/>
          </a:p>
        </p:txBody>
      </p:sp>
      <p:sp>
        <p:nvSpPr>
          <p:cNvPr id="5" name="Footer Placeholder 4"/>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03780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Photo Left">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539751" y="188640"/>
            <a:ext cx="6120482" cy="792435"/>
          </a:xfrm>
          <a:noFill/>
        </p:spPr>
        <p:txBody>
          <a:bodyPr>
            <a:normAutofit/>
          </a:bodyPr>
          <a:lstStyle>
            <a:lvl1pPr>
              <a:defRPr sz="2800">
                <a:solidFill>
                  <a:schemeClr val="bg1"/>
                </a:solidFill>
              </a:defRPr>
            </a:lvl1pPr>
          </a:lstStyle>
          <a:p>
            <a:r>
              <a:rPr lang="en-US"/>
              <a:t>Click to edit master title style</a:t>
            </a:r>
            <a:endParaRPr lang="en-CA"/>
          </a:p>
        </p:txBody>
      </p:sp>
      <p:sp>
        <p:nvSpPr>
          <p:cNvPr id="3" name="Content Placeholder 2"/>
          <p:cNvSpPr>
            <a:spLocks noGrp="1"/>
          </p:cNvSpPr>
          <p:nvPr>
            <p:ph idx="1"/>
          </p:nvPr>
        </p:nvSpPr>
        <p:spPr>
          <a:xfrm>
            <a:off x="4065588" y="1425576"/>
            <a:ext cx="4538662" cy="4770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89A2827-E494-4853-95EB-4547A3DC32B0}" type="datetime1">
              <a:rPr lang="en-CA" smtClean="0"/>
              <a:t>2025-06-03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09C9D8E-C6F1-4A28-B6D3-E2B2A8AD0146}" type="slidenum">
              <a:rPr lang="en-CA" smtClean="0"/>
              <a:t>‹#›</a:t>
            </a:fld>
            <a:endParaRPr lang="en-CA"/>
          </a:p>
        </p:txBody>
      </p:sp>
      <p:sp>
        <p:nvSpPr>
          <p:cNvPr id="8" name="Picture Placeholder 2"/>
          <p:cNvSpPr>
            <a:spLocks noGrp="1"/>
          </p:cNvSpPr>
          <p:nvPr>
            <p:ph type="pic" idx="13"/>
          </p:nvPr>
        </p:nvSpPr>
        <p:spPr>
          <a:xfrm>
            <a:off x="-289263" y="1425575"/>
            <a:ext cx="3853151" cy="4770437"/>
          </a:xfrm>
          <a:prstGeom prst="roundRect">
            <a:avLst>
              <a:gd name="adj" fmla="val 5083"/>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Tree>
    <p:extLst>
      <p:ext uri="{BB962C8B-B14F-4D97-AF65-F5344CB8AC3E}">
        <p14:creationId xmlns:p14="http://schemas.microsoft.com/office/powerpoint/2010/main" val="1495794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hoto Right">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539751" y="188640"/>
            <a:ext cx="6120482" cy="792435"/>
          </a:xfrm>
          <a:noFill/>
        </p:spPr>
        <p:txBody>
          <a:bodyPr>
            <a:normAutofit/>
          </a:bodyPr>
          <a:lstStyle>
            <a:lvl1pPr>
              <a:defRPr sz="2800">
                <a:solidFill>
                  <a:schemeClr val="bg1"/>
                </a:solidFill>
              </a:defRPr>
            </a:lvl1pPr>
          </a:lstStyle>
          <a:p>
            <a:r>
              <a:rPr lang="en-US"/>
              <a:t>Click to edit master title style</a:t>
            </a:r>
            <a:endParaRPr lang="en-CA"/>
          </a:p>
        </p:txBody>
      </p:sp>
      <p:sp>
        <p:nvSpPr>
          <p:cNvPr id="3" name="Content Placeholder 2"/>
          <p:cNvSpPr>
            <a:spLocks noGrp="1"/>
          </p:cNvSpPr>
          <p:nvPr>
            <p:ph idx="1"/>
          </p:nvPr>
        </p:nvSpPr>
        <p:spPr>
          <a:xfrm>
            <a:off x="539750" y="1425575"/>
            <a:ext cx="4536306" cy="43799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89A2827-E494-4853-95EB-4547A3DC32B0}" type="datetime1">
              <a:rPr lang="en-CA" smtClean="0"/>
              <a:t>2025-06-03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09C9D8E-C6F1-4A28-B6D3-E2B2A8AD0146}" type="slidenum">
              <a:rPr lang="en-CA" smtClean="0"/>
              <a:t>‹#›</a:t>
            </a:fld>
            <a:endParaRPr lang="en-CA"/>
          </a:p>
        </p:txBody>
      </p:sp>
      <p:sp>
        <p:nvSpPr>
          <p:cNvPr id="9" name="Picture Placeholder 2"/>
          <p:cNvSpPr>
            <a:spLocks noGrp="1"/>
          </p:cNvSpPr>
          <p:nvPr>
            <p:ph type="pic" idx="13"/>
          </p:nvPr>
        </p:nvSpPr>
        <p:spPr>
          <a:xfrm>
            <a:off x="5508104" y="1425576"/>
            <a:ext cx="3853151" cy="4379912"/>
          </a:xfrm>
          <a:prstGeom prst="roundRect">
            <a:avLst>
              <a:gd name="adj" fmla="val 5083"/>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Tree>
    <p:extLst>
      <p:ext uri="{BB962C8B-B14F-4D97-AF65-F5344CB8AC3E}">
        <p14:creationId xmlns:p14="http://schemas.microsoft.com/office/powerpoint/2010/main" val="2135484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 Full Photo">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539751" y="188640"/>
            <a:ext cx="6120482" cy="792435"/>
          </a:xfrm>
          <a:noFill/>
        </p:spPr>
        <p:txBody>
          <a:bodyPr>
            <a:normAutofit/>
          </a:bodyPr>
          <a:lstStyle>
            <a:lvl1pPr>
              <a:defRPr sz="2800">
                <a:solidFill>
                  <a:schemeClr val="bg1"/>
                </a:solidFill>
              </a:defRPr>
            </a:lvl1pPr>
          </a:lstStyle>
          <a:p>
            <a:r>
              <a:rPr lang="en-US"/>
              <a:t>Click to edit master title style</a:t>
            </a:r>
            <a:endParaRPr lang="en-CA"/>
          </a:p>
        </p:txBody>
      </p:sp>
      <p:sp>
        <p:nvSpPr>
          <p:cNvPr id="4" name="Date Placeholder 3"/>
          <p:cNvSpPr>
            <a:spLocks noGrp="1"/>
          </p:cNvSpPr>
          <p:nvPr>
            <p:ph type="dt" sz="half" idx="10"/>
          </p:nvPr>
        </p:nvSpPr>
        <p:spPr/>
        <p:txBody>
          <a:bodyPr/>
          <a:lstStyle/>
          <a:p>
            <a:fld id="{789A2827-E494-4853-95EB-4547A3DC32B0}" type="datetime1">
              <a:rPr lang="en-CA" smtClean="0"/>
              <a:t>2025-06-03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09C9D8E-C6F1-4A28-B6D3-E2B2A8AD0146}" type="slidenum">
              <a:rPr lang="en-CA" smtClean="0"/>
              <a:t>‹#›</a:t>
            </a:fld>
            <a:endParaRPr lang="en-CA"/>
          </a:p>
        </p:txBody>
      </p:sp>
      <p:sp>
        <p:nvSpPr>
          <p:cNvPr id="8" name="Picture Placeholder 2"/>
          <p:cNvSpPr>
            <a:spLocks noGrp="1"/>
          </p:cNvSpPr>
          <p:nvPr>
            <p:ph type="pic" idx="13"/>
          </p:nvPr>
        </p:nvSpPr>
        <p:spPr>
          <a:xfrm>
            <a:off x="654050" y="1425575"/>
            <a:ext cx="8635197" cy="4770438"/>
          </a:xfrm>
          <a:prstGeom prst="roundRect">
            <a:avLst>
              <a:gd name="adj" fmla="val 5083"/>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Tree>
    <p:extLst>
      <p:ext uri="{BB962C8B-B14F-4D97-AF65-F5344CB8AC3E}">
        <p14:creationId xmlns:p14="http://schemas.microsoft.com/office/powerpoint/2010/main" val="478522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274637"/>
            <a:ext cx="6119813" cy="706437"/>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C3049-7F00-40DE-A22F-9C5BF558B132}" type="datetime1">
              <a:rPr lang="en-CA" smtClean="0"/>
              <a:t>2025-06-03</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659563" y="6364703"/>
            <a:ext cx="1944687" cy="360040"/>
          </a:xfrm>
          <a:prstGeom prst="rect">
            <a:avLst/>
          </a:prstGeom>
          <a:noFill/>
          <a:ln>
            <a:noFill/>
          </a:ln>
        </p:spPr>
        <p:txBody>
          <a:bodyPr vert="horz" lIns="91440" tIns="45720" rIns="91440" bIns="45720" rtlCol="0" anchor="ctr"/>
          <a:lstStyle>
            <a:lvl1pPr algn="r">
              <a:defRPr sz="1200">
                <a:solidFill>
                  <a:schemeClr val="tx1">
                    <a:tint val="75000"/>
                  </a:schemeClr>
                </a:solidFill>
              </a:defRPr>
            </a:lvl1pPr>
          </a:lstStyle>
          <a:p>
            <a:fld id="{A09C9D8E-C6F1-4A28-B6D3-E2B2A8AD0146}" type="slidenum">
              <a:rPr lang="en-CA" smtClean="0"/>
              <a:pPr/>
              <a:t>‹#›</a:t>
            </a:fld>
            <a:endParaRPr lang="en-CA"/>
          </a:p>
        </p:txBody>
      </p:sp>
    </p:spTree>
    <p:extLst>
      <p:ext uri="{BB962C8B-B14F-4D97-AF65-F5344CB8AC3E}">
        <p14:creationId xmlns:p14="http://schemas.microsoft.com/office/powerpoint/2010/main" val="323782080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57" r:id="rId4"/>
    <p:sldLayoutId id="2147483654" r:id="rId5"/>
    <p:sldLayoutId id="2147483651" r:id="rId6"/>
    <p:sldLayoutId id="2147483662" r:id="rId7"/>
    <p:sldLayoutId id="2147483679" r:id="rId8"/>
    <p:sldLayoutId id="2147483680" r:id="rId9"/>
    <p:sldLayoutId id="2147483678" r:id="rId10"/>
    <p:sldLayoutId id="2147483653" r:id="rId11"/>
    <p:sldLayoutId id="2147483656" r:id="rId12"/>
    <p:sldLayoutId id="2147483655" r:id="rId13"/>
  </p:sldLayoutIdLst>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spcBef>
          <a:spcPts val="1600"/>
        </a:spcBef>
        <a:buFontTx/>
        <a:buNone/>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Wingdings" pitchFamily="2" charset="2"/>
        <a:buChar char="§"/>
        <a:defRPr sz="2400" kern="1200">
          <a:solidFill>
            <a:schemeClr val="tx1"/>
          </a:solidFill>
          <a:latin typeface="+mn-lt"/>
          <a:ea typeface="+mn-ea"/>
          <a:cs typeface="+mn-cs"/>
        </a:defRPr>
      </a:lvl2pPr>
      <a:lvl3pPr marL="9144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4pPr>
      <a:lvl5pPr marL="18288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www.myschoolbusmonitor.ca/"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www.mybusstop.c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calgary.schoolmessenger.com/cbe_subscribe"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mailto:westgateschoolcouncil@gmail.com"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mailto:westgateschoolcouncil@gmail.com"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chool.cbe.ab.ca/school/westgate/registration/register/kindergarten/pages/default.aspx" TargetMode="External"/><Relationship Id="rId7" Type="http://schemas.openxmlformats.org/officeDocument/2006/relationships/hyperlink" Target="mailto:jamuhlberger@cbe.ab.ca"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mailto:saleech@cbe.ab.ca" TargetMode="External"/><Relationship Id="rId5" Type="http://schemas.openxmlformats.org/officeDocument/2006/relationships/hyperlink" Target="mailto:westgate@cbe.ab.ca" TargetMode="External"/><Relationship Id="rId4" Type="http://schemas.openxmlformats.org/officeDocument/2006/relationships/hyperlink" Target="http://www.cbe.ab.c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mailto:westgate@cbe.ab.ca" TargetMode="External"/><Relationship Id="rId7" Type="http://schemas.openxmlformats.org/officeDocument/2006/relationships/image" Target="../media/image24.wm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1712913"/>
            <a:ext cx="6336703" cy="1720850"/>
          </a:xfrm>
        </p:spPr>
        <p:txBody>
          <a:bodyPr>
            <a:normAutofit/>
          </a:bodyPr>
          <a:lstStyle/>
          <a:p>
            <a:r>
              <a:rPr lang="en-US"/>
              <a:t>Westgate School</a:t>
            </a:r>
            <a:br>
              <a:rPr lang="en-US"/>
            </a:br>
            <a:r>
              <a:rPr lang="en-US"/>
              <a:t>Kindergarten/Grade 1 Orientation</a:t>
            </a:r>
            <a:br>
              <a:rPr lang="en-US"/>
            </a:br>
            <a:r>
              <a:rPr lang="en-US"/>
              <a:t>May 22nd, 2025</a:t>
            </a:r>
            <a:endParaRPr lang="en-CA"/>
          </a:p>
        </p:txBody>
      </p:sp>
      <p:pic>
        <p:nvPicPr>
          <p:cNvPr id="4" name="Picture 3">
            <a:extLst>
              <a:ext uri="{FF2B5EF4-FFF2-40B4-BE49-F238E27FC236}">
                <a16:creationId xmlns:a16="http://schemas.microsoft.com/office/drawing/2014/main" id="{02BAD52B-E644-3B47-9C60-B5EEA4E34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20514" y="3271965"/>
            <a:ext cx="2200101" cy="1650076"/>
          </a:xfrm>
          <a:prstGeom prst="rect">
            <a:avLst/>
          </a:prstGeom>
        </p:spPr>
      </p:pic>
    </p:spTree>
    <p:extLst>
      <p:ext uri="{BB962C8B-B14F-4D97-AF65-F5344CB8AC3E}">
        <p14:creationId xmlns:p14="http://schemas.microsoft.com/office/powerpoint/2010/main" val="1017084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Safety and Security</a:t>
            </a:r>
            <a:endParaRPr lang="en-CA"/>
          </a:p>
        </p:txBody>
      </p:sp>
      <p:sp>
        <p:nvSpPr>
          <p:cNvPr id="3" name="Content Placeholder 2"/>
          <p:cNvSpPr>
            <a:spLocks noGrp="1"/>
          </p:cNvSpPr>
          <p:nvPr>
            <p:ph idx="1"/>
          </p:nvPr>
        </p:nvSpPr>
        <p:spPr/>
        <p:txBody>
          <a:bodyPr>
            <a:normAutofit lnSpcReduction="10000"/>
          </a:bodyPr>
          <a:lstStyle/>
          <a:p>
            <a:pPr marL="342900" indent="-342900">
              <a:lnSpc>
                <a:spcPct val="80000"/>
              </a:lnSpc>
              <a:buClr>
                <a:srgbClr val="00B0F0"/>
              </a:buClr>
              <a:buFont typeface="Wingdings" panose="05000000000000000000" pitchFamily="2" charset="2"/>
              <a:buChar char="§"/>
            </a:pPr>
            <a:endParaRPr lang="en-CA"/>
          </a:p>
          <a:p>
            <a:pPr marL="342900" indent="-342900">
              <a:lnSpc>
                <a:spcPct val="80000"/>
              </a:lnSpc>
              <a:buClr>
                <a:srgbClr val="00B0F0"/>
              </a:buClr>
              <a:buFont typeface="Wingdings" panose="05000000000000000000" pitchFamily="2" charset="2"/>
              <a:buChar char="§"/>
            </a:pPr>
            <a:r>
              <a:rPr lang="en-CA"/>
              <a:t>All parents must enter the school by the front door. We ask that parents not accompany their child to their coat hooks. </a:t>
            </a:r>
          </a:p>
          <a:p>
            <a:pPr marL="342900" indent="-342900">
              <a:lnSpc>
                <a:spcPct val="80000"/>
              </a:lnSpc>
              <a:buClr>
                <a:srgbClr val="00B0F0"/>
              </a:buClr>
              <a:buFont typeface="Wingdings" panose="05000000000000000000" pitchFamily="2" charset="2"/>
              <a:buChar char="§"/>
            </a:pPr>
            <a:r>
              <a:rPr lang="en-CA"/>
              <a:t>Sign in at the office and pick up a name tag (if you are volunteering).</a:t>
            </a:r>
          </a:p>
          <a:p>
            <a:pPr marL="342900" indent="-342900">
              <a:lnSpc>
                <a:spcPct val="80000"/>
              </a:lnSpc>
              <a:buClr>
                <a:srgbClr val="00B0F0"/>
              </a:buClr>
              <a:buFont typeface="Wingdings" panose="05000000000000000000" pitchFamily="2" charset="2"/>
              <a:buChar char="§"/>
            </a:pPr>
            <a:r>
              <a:rPr lang="en-CA"/>
              <a:t>Students who need to leave during the school day must be signed out at the office by a parent/guardian. </a:t>
            </a:r>
          </a:p>
          <a:p>
            <a:pPr marL="342900" indent="-342900">
              <a:lnSpc>
                <a:spcPct val="80000"/>
              </a:lnSpc>
              <a:buClr>
                <a:srgbClr val="00B0F0"/>
              </a:buClr>
              <a:buFont typeface="Wingdings" panose="05000000000000000000" pitchFamily="2" charset="2"/>
              <a:buChar char="§"/>
            </a:pPr>
            <a:r>
              <a:rPr lang="en-CA"/>
              <a:t>Students who arrive late must stop at the office for a late slip.</a:t>
            </a:r>
          </a:p>
          <a:p>
            <a:pPr marL="342900" indent="-342900">
              <a:lnSpc>
                <a:spcPct val="80000"/>
              </a:lnSpc>
              <a:buClr>
                <a:srgbClr val="00B0F0"/>
              </a:buClr>
              <a:buFont typeface="Wingdings" panose="05000000000000000000" pitchFamily="2" charset="2"/>
              <a:buChar char="§"/>
            </a:pPr>
            <a:r>
              <a:rPr lang="en-CA"/>
              <a:t>If your child will be absent or late, please inform the office prior to the class start time.</a:t>
            </a:r>
          </a:p>
          <a:p>
            <a:pPr>
              <a:buClr>
                <a:srgbClr val="00B0F0"/>
              </a:buClr>
            </a:pPr>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10</a:t>
            </a:fld>
            <a:endParaRPr lang="en-CA"/>
          </a:p>
        </p:txBody>
      </p:sp>
      <p:pic>
        <p:nvPicPr>
          <p:cNvPr id="1026" name="Picture 2" descr="C:\Users\dgthorne\AppData\Local\Microsoft\Windows\Temporary Internet Files\Content.IE5\5H1ZQKYI\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320653"/>
            <a:ext cx="144016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885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9C9D8E-C6F1-4A28-B6D3-E2B2A8AD0146}" type="slidenum">
              <a:rPr lang="en-CA" smtClean="0"/>
              <a:pPr/>
              <a:t>11</a:t>
            </a:fld>
            <a:endParaRPr lang="en-CA"/>
          </a:p>
        </p:txBody>
      </p:sp>
      <p:sp>
        <p:nvSpPr>
          <p:cNvPr id="3" name="Title 2"/>
          <p:cNvSpPr>
            <a:spLocks noGrp="1"/>
          </p:cNvSpPr>
          <p:nvPr>
            <p:ph type="title"/>
          </p:nvPr>
        </p:nvSpPr>
        <p:spPr>
          <a:xfrm>
            <a:off x="2411759" y="188640"/>
            <a:ext cx="4248473" cy="792435"/>
          </a:xfrm>
        </p:spPr>
        <p:txBody>
          <a:bodyPr/>
          <a:lstStyle/>
          <a:p>
            <a:r>
              <a:rPr lang="en-CA"/>
              <a:t>Parking</a:t>
            </a:r>
          </a:p>
        </p:txBody>
      </p:sp>
      <p:sp>
        <p:nvSpPr>
          <p:cNvPr id="4" name="Content Placeholder 2"/>
          <p:cNvSpPr txBox="1">
            <a:spLocks/>
          </p:cNvSpPr>
          <p:nvPr/>
        </p:nvSpPr>
        <p:spPr>
          <a:xfrm>
            <a:off x="165939" y="1052753"/>
            <a:ext cx="8064500" cy="4537075"/>
          </a:xfrm>
          <a:prstGeom prst="rect">
            <a:avLst/>
          </a:prstGeom>
        </p:spPr>
        <p:txBody>
          <a:bodyPr lIns="91440" tIns="45720" rIns="91440" bIns="45720" anchor="t"/>
          <a:lstStyle>
            <a:lvl1pPr marL="0" indent="0" algn="l" defTabSz="914400" rtl="0" eaLnBrk="1" latinLnBrk="0" hangingPunct="1">
              <a:spcBef>
                <a:spcPts val="1600"/>
              </a:spcBef>
              <a:buFontTx/>
              <a:buNone/>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Wingdings" pitchFamily="2" charset="2"/>
              <a:buChar char="§"/>
              <a:defRPr sz="2400" kern="1200">
                <a:solidFill>
                  <a:schemeClr val="tx1"/>
                </a:solidFill>
                <a:latin typeface="+mn-lt"/>
                <a:ea typeface="+mn-ea"/>
                <a:cs typeface="+mn-cs"/>
              </a:defRPr>
            </a:lvl2pPr>
            <a:lvl3pPr marL="9144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4pPr>
            <a:lvl5pPr marL="18288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Clr>
                <a:srgbClr val="00B0F0"/>
              </a:buClr>
              <a:buFont typeface="Wingdings" panose="05000000000000000000" pitchFamily="2" charset="2"/>
              <a:buChar char="§"/>
            </a:pPr>
            <a:endParaRPr lang="en-CA"/>
          </a:p>
          <a:p>
            <a:pPr marL="342900" indent="-342900">
              <a:buClr>
                <a:srgbClr val="00B0F0"/>
              </a:buClr>
              <a:buFont typeface="Wingdings" panose="05000000000000000000" pitchFamily="2" charset="2"/>
              <a:buChar char="§"/>
            </a:pPr>
            <a:r>
              <a:rPr lang="en-CA"/>
              <a:t>The best place to park is on the south side of the schoolyard by the compound (10</a:t>
            </a:r>
            <a:r>
              <a:rPr lang="en-CA" baseline="30000"/>
              <a:t>th</a:t>
            </a:r>
            <a:r>
              <a:rPr lang="en-CA"/>
              <a:t> Avenue SW).</a:t>
            </a:r>
          </a:p>
          <a:p>
            <a:pPr marL="342900" indent="-342900">
              <a:buClr>
                <a:srgbClr val="00B0F0"/>
              </a:buClr>
              <a:buFont typeface="Wingdings" panose="05000000000000000000" pitchFamily="2" charset="2"/>
              <a:buChar char="§"/>
            </a:pPr>
            <a:r>
              <a:rPr lang="en-CA"/>
              <a:t>8th avenue – can be used if you are only dropping off </a:t>
            </a:r>
          </a:p>
          <a:p>
            <a:pPr marL="342900" indent="-342900">
              <a:buClr>
                <a:srgbClr val="00B0F0"/>
              </a:buClr>
              <a:buFont typeface="Wingdings" panose="05000000000000000000" pitchFamily="2" charset="2"/>
              <a:buChar char="§"/>
            </a:pPr>
            <a:r>
              <a:rPr lang="en-CA"/>
              <a:t>Limited parking across the street from the school.</a:t>
            </a:r>
          </a:p>
          <a:p>
            <a:pPr marL="342900" indent="-342900">
              <a:buClr>
                <a:srgbClr val="00B0F0"/>
              </a:buClr>
              <a:buFont typeface="Wingdings" panose="05000000000000000000" pitchFamily="2" charset="2"/>
              <a:buChar char="§"/>
            </a:pPr>
            <a:r>
              <a:rPr lang="en-CA"/>
              <a:t>Both parking lots are for staff parking only.</a:t>
            </a:r>
          </a:p>
          <a:p>
            <a:pPr marL="342900" indent="-342900">
              <a:buClr>
                <a:srgbClr val="00B0F0"/>
              </a:buClr>
              <a:buFont typeface="Wingdings" panose="05000000000000000000" pitchFamily="2" charset="2"/>
              <a:buChar char="§"/>
            </a:pPr>
            <a:r>
              <a:rPr lang="en-CA"/>
              <a:t>Set an example!  Be safe!  Please do not park in the bus zones and use the crosswalks. </a:t>
            </a:r>
          </a:p>
          <a:p>
            <a:pPr marL="342900" indent="-342900">
              <a:buClr>
                <a:srgbClr val="00B0F0"/>
              </a:buClr>
              <a:buFont typeface="Wingdings" panose="05000000000000000000" pitchFamily="2" charset="2"/>
              <a:buChar char="§"/>
            </a:pPr>
            <a:r>
              <a:rPr lang="en-CA"/>
              <a:t>Be mindful we are in a residential area and don't block alleys or driveways.</a:t>
            </a:r>
          </a:p>
          <a:p>
            <a:pPr marL="342900" indent="-342900">
              <a:buClr>
                <a:srgbClr val="00B0F0"/>
              </a:buClr>
              <a:buFont typeface="Wingdings" panose="05000000000000000000" pitchFamily="2" charset="2"/>
              <a:buChar char="§"/>
            </a:pPr>
            <a:r>
              <a:rPr lang="en-CA"/>
              <a:t>Give yourself lots of time to arrive safely at school </a:t>
            </a:r>
          </a:p>
        </p:txBody>
      </p:sp>
      <p:pic>
        <p:nvPicPr>
          <p:cNvPr id="4098" name="Picture 2" descr="C:\Users\dgthorne\AppData\Local\Microsoft\Windows\Temporary Internet Files\Content.IE5\W40O2FTK\Blue_car_cartoo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476672"/>
            <a:ext cx="1512168" cy="115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949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Transportation Fees</a:t>
            </a:r>
            <a:endParaRPr lang="en-CA"/>
          </a:p>
        </p:txBody>
      </p:sp>
      <p:sp>
        <p:nvSpPr>
          <p:cNvPr id="3" name="Content Placeholder 2"/>
          <p:cNvSpPr>
            <a:spLocks noGrp="1"/>
          </p:cNvSpPr>
          <p:nvPr>
            <p:ph idx="1"/>
          </p:nvPr>
        </p:nvSpPr>
        <p:spPr>
          <a:xfrm>
            <a:off x="539750" y="1268413"/>
            <a:ext cx="8078877" cy="5083414"/>
          </a:xfrm>
          <a:ln>
            <a:solidFill>
              <a:schemeClr val="accent1">
                <a:lumMod val="75000"/>
              </a:schemeClr>
            </a:solidFill>
          </a:ln>
        </p:spPr>
        <p:txBody>
          <a:bodyPr>
            <a:normAutofit fontScale="92500" lnSpcReduction="20000"/>
          </a:bodyPr>
          <a:lstStyle/>
          <a:p>
            <a:pPr marL="342900" indent="-342900">
              <a:buClr>
                <a:srgbClr val="00B0F0"/>
              </a:buClr>
              <a:buFont typeface="Wingdings" panose="05000000000000000000" pitchFamily="2" charset="2"/>
              <a:buChar char="§"/>
              <a:defRPr/>
            </a:pPr>
            <a:r>
              <a:rPr lang="en-US" dirty="0"/>
              <a:t>The proposed bussing fee for next year is $360/year ($180 for one-way Kindergarten transportation).</a:t>
            </a:r>
          </a:p>
          <a:p>
            <a:pPr marL="342900" indent="-342900">
              <a:buClr>
                <a:srgbClr val="00B0F0"/>
              </a:buClr>
              <a:buFont typeface="Wingdings" charset="2"/>
              <a:buChar char="§"/>
              <a:defRPr/>
            </a:pPr>
            <a:r>
              <a:rPr lang="en-US" dirty="0"/>
              <a:t>Pre-registration can be completed using your </a:t>
            </a:r>
            <a:r>
              <a:rPr lang="en-US" dirty="0" err="1"/>
              <a:t>MyCBE</a:t>
            </a:r>
            <a:r>
              <a:rPr lang="en-US" dirty="0"/>
              <a:t> account </a:t>
            </a:r>
            <a:r>
              <a:rPr lang="en-US" u="sng" dirty="0"/>
              <a:t>before</a:t>
            </a:r>
            <a:r>
              <a:rPr lang="en-US" dirty="0"/>
              <a:t> Sunday, June 22nd.  You will need your child’s CBE ID number to add your child to your account. </a:t>
            </a:r>
          </a:p>
          <a:p>
            <a:pPr marL="342900" indent="-342900">
              <a:buClr>
                <a:srgbClr val="00B0F0"/>
              </a:buClr>
              <a:buFont typeface="Wingdings" charset="2"/>
              <a:buChar char="§"/>
              <a:defRPr/>
            </a:pPr>
            <a:r>
              <a:rPr lang="en-US" dirty="0"/>
              <a:t>Registrations received after June 22nd will be added to closest existing spots with available space. Processing times could be up to six weeks at the beginning of the school year.</a:t>
            </a:r>
          </a:p>
          <a:p>
            <a:pPr marL="342900" indent="-342900">
              <a:buClr>
                <a:srgbClr val="00B0F0"/>
              </a:buClr>
              <a:buFont typeface="Wingdings" charset="2"/>
              <a:buChar char="§"/>
              <a:defRPr/>
            </a:pPr>
            <a:r>
              <a:rPr lang="en-US" dirty="0"/>
              <a:t>If you are not sure if you require transportation, please still register. You can cancel with no penalty by September 30, 2025 and fees can be paid monthly.</a:t>
            </a:r>
          </a:p>
          <a:p>
            <a:pPr marL="342900" indent="-342900">
              <a:buClr>
                <a:srgbClr val="00B0F0"/>
              </a:buClr>
              <a:buFont typeface="Wingdings" panose="05000000000000000000" pitchFamily="2" charset="2"/>
              <a:buChar char="§"/>
              <a:defRPr/>
            </a:pPr>
            <a:r>
              <a:rPr lang="en-US" dirty="0"/>
              <a:t>Waivers are available.  If you feel you may not be able to pay the fees, please complete a waiver form on you </a:t>
            </a:r>
            <a:r>
              <a:rPr lang="en-US" dirty="0" err="1"/>
              <a:t>MyCBE</a:t>
            </a:r>
            <a:r>
              <a:rPr lang="en-US" dirty="0"/>
              <a:t> account.</a:t>
            </a:r>
          </a:p>
        </p:txBody>
      </p:sp>
      <p:sp>
        <p:nvSpPr>
          <p:cNvPr id="4" name="Slide Number Placeholder 3"/>
          <p:cNvSpPr>
            <a:spLocks noGrp="1"/>
          </p:cNvSpPr>
          <p:nvPr>
            <p:ph type="sldNum" sz="quarter" idx="12"/>
          </p:nvPr>
        </p:nvSpPr>
        <p:spPr/>
        <p:txBody>
          <a:bodyPr/>
          <a:lstStyle/>
          <a:p>
            <a:fld id="{A09C9D8E-C6F1-4A28-B6D3-E2B2A8AD0146}" type="slidenum">
              <a:rPr lang="en-CA" smtClean="0"/>
              <a:t>12</a:t>
            </a:fld>
            <a:endParaRPr lang="en-CA"/>
          </a:p>
        </p:txBody>
      </p:sp>
    </p:spTree>
    <p:extLst>
      <p:ext uri="{BB962C8B-B14F-4D97-AF65-F5344CB8AC3E}">
        <p14:creationId xmlns:p14="http://schemas.microsoft.com/office/powerpoint/2010/main" val="3303195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Bus Schedules and Maps</a:t>
            </a:r>
            <a:endParaRPr lang="en-CA"/>
          </a:p>
        </p:txBody>
      </p:sp>
      <p:sp>
        <p:nvSpPr>
          <p:cNvPr id="3" name="Content Placeholder 2"/>
          <p:cNvSpPr>
            <a:spLocks noGrp="1"/>
          </p:cNvSpPr>
          <p:nvPr>
            <p:ph idx="1"/>
          </p:nvPr>
        </p:nvSpPr>
        <p:spPr/>
        <p:txBody>
          <a:bodyPr>
            <a:normAutofit/>
          </a:bodyPr>
          <a:lstStyle/>
          <a:p>
            <a:pPr marL="342900" indent="-342900">
              <a:lnSpc>
                <a:spcPct val="90000"/>
              </a:lnSpc>
              <a:buClr>
                <a:srgbClr val="00B0F0"/>
              </a:buClr>
              <a:buFont typeface="Wingdings" panose="05000000000000000000" pitchFamily="2" charset="2"/>
              <a:buChar char="§"/>
            </a:pPr>
            <a:r>
              <a:rPr lang="en-US"/>
              <a:t>Bus stops will be created using your home address.</a:t>
            </a:r>
          </a:p>
          <a:p>
            <a:pPr marL="342900" indent="-342900">
              <a:lnSpc>
                <a:spcPct val="90000"/>
              </a:lnSpc>
              <a:buClr>
                <a:srgbClr val="00B0F0"/>
              </a:buClr>
              <a:buFont typeface="Wingdings" panose="05000000000000000000" pitchFamily="2" charset="2"/>
              <a:buChar char="§"/>
            </a:pPr>
            <a:r>
              <a:rPr lang="en-US"/>
              <a:t>Bus schedules will be available on your CBE Account mid August 2025.</a:t>
            </a:r>
          </a:p>
          <a:p>
            <a:pPr marL="342900" indent="-342900">
              <a:lnSpc>
                <a:spcPct val="90000"/>
              </a:lnSpc>
              <a:buClr>
                <a:srgbClr val="00B0F0"/>
              </a:buClr>
              <a:buFont typeface="Wingdings" panose="05000000000000000000" pitchFamily="2" charset="2"/>
              <a:buChar char="§"/>
            </a:pPr>
            <a:r>
              <a:rPr lang="en-US"/>
              <a:t>There is no mid-day bussing for kindergarten.</a:t>
            </a:r>
          </a:p>
          <a:p>
            <a:pPr marL="342900" indent="-342900">
              <a:lnSpc>
                <a:spcPct val="90000"/>
              </a:lnSpc>
              <a:buClr>
                <a:srgbClr val="00B0F0"/>
              </a:buClr>
              <a:buFont typeface="Wingdings" panose="05000000000000000000" pitchFamily="2" charset="2"/>
              <a:buChar char="§"/>
            </a:pPr>
            <a:r>
              <a:rPr lang="en-US"/>
              <a:t>We require your child’s bus route letter prior to them taking the bus.  Please watch for an email at the end of August requesting this information.  It is very important to reply promptly.</a:t>
            </a:r>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13</a:t>
            </a:fld>
            <a:endParaRPr lang="en-CA"/>
          </a:p>
        </p:txBody>
      </p:sp>
      <p:pic>
        <p:nvPicPr>
          <p:cNvPr id="5122" name="Picture 2" descr="C:\Users\dgthorne\AppData\Local\Microsoft\Windows\Temporary Internet Files\Content.IE5\51B09VJE\bus%20clip%20art%20edi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7502" y="-97742"/>
            <a:ext cx="1403053" cy="145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26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Bus Safety</a:t>
            </a:r>
            <a:endParaRPr lang="en-CA"/>
          </a:p>
        </p:txBody>
      </p:sp>
      <p:sp>
        <p:nvSpPr>
          <p:cNvPr id="3" name="Content Placeholder 2"/>
          <p:cNvSpPr>
            <a:spLocks noGrp="1"/>
          </p:cNvSpPr>
          <p:nvPr>
            <p:ph idx="1"/>
          </p:nvPr>
        </p:nvSpPr>
        <p:spPr>
          <a:xfrm>
            <a:off x="539750" y="1268413"/>
            <a:ext cx="8064500" cy="4968899"/>
          </a:xfrm>
        </p:spPr>
        <p:txBody>
          <a:bodyPr>
            <a:normAutofit fontScale="85000" lnSpcReduction="10000"/>
          </a:bodyPr>
          <a:lstStyle/>
          <a:p>
            <a:pPr marL="342900" indent="-342900">
              <a:buClr>
                <a:srgbClr val="00B0F0"/>
              </a:buClr>
              <a:buFont typeface="Wingdings" panose="05000000000000000000" pitchFamily="2" charset="2"/>
              <a:buChar char="§"/>
            </a:pPr>
            <a:endParaRPr lang="en-US"/>
          </a:p>
          <a:p>
            <a:pPr marL="342900" indent="-342900">
              <a:buClr>
                <a:srgbClr val="00B0F0"/>
              </a:buClr>
              <a:buFont typeface="Wingdings" panose="05000000000000000000" pitchFamily="2" charset="2"/>
              <a:buChar char="§"/>
            </a:pPr>
            <a:r>
              <a:rPr lang="en-US"/>
              <a:t>The safety of our children on the bus is very important to us.</a:t>
            </a:r>
          </a:p>
          <a:p>
            <a:pPr marL="342900" indent="-342900">
              <a:buClr>
                <a:srgbClr val="00B0F0"/>
              </a:buClr>
              <a:buFont typeface="Wingdings" panose="05000000000000000000" pitchFamily="2" charset="2"/>
              <a:buChar char="§"/>
            </a:pPr>
            <a:r>
              <a:rPr lang="en-CA"/>
              <a:t>Please arrive at your child’s bus stop 5 minutes prior to drop off time.</a:t>
            </a:r>
          </a:p>
          <a:p>
            <a:pPr marL="342900" indent="-342900">
              <a:buClr>
                <a:srgbClr val="00B0F0"/>
              </a:buClr>
              <a:buFont typeface="Wingdings" panose="05000000000000000000" pitchFamily="2" charset="2"/>
              <a:buChar char="§"/>
            </a:pPr>
            <a:r>
              <a:rPr lang="en-US"/>
              <a:t>Kindergarten and Grade 1 students will not be dropped off if the adult that normally picks them up is not at the bus stop. </a:t>
            </a:r>
            <a:r>
              <a:rPr lang="en-US">
                <a:ea typeface="+mn-lt"/>
                <a:cs typeface="+mn-lt"/>
              </a:rPr>
              <a:t>If no one is there, the bus driver will return the child to the school.</a:t>
            </a:r>
          </a:p>
          <a:p>
            <a:pPr marL="342900" indent="-342900">
              <a:buClr>
                <a:srgbClr val="00B0F0"/>
              </a:buClr>
              <a:buFont typeface="Wingdings" panose="05000000000000000000" pitchFamily="2" charset="2"/>
              <a:buChar char="§"/>
            </a:pPr>
            <a:r>
              <a:rPr lang="en-CA"/>
              <a:t>Kindergarten students are escorted from the bus to their meeting place when they arrive and from the school to the bus at the end of the day.</a:t>
            </a:r>
          </a:p>
          <a:p>
            <a:pPr marL="342900" indent="-342900">
              <a:buClr>
                <a:srgbClr val="00B0F0"/>
              </a:buClr>
              <a:buFont typeface="Wingdings" panose="05000000000000000000" pitchFamily="2" charset="2"/>
              <a:buChar char="§"/>
            </a:pPr>
            <a:r>
              <a:rPr lang="en-CA">
                <a:ea typeface="+mn-lt"/>
                <a:cs typeface="+mn-lt"/>
              </a:rPr>
              <a:t>Bus delays are posted on </a:t>
            </a:r>
            <a:r>
              <a:rPr lang="en-CA">
                <a:ea typeface="+mn-lt"/>
                <a:cs typeface="+mn-lt"/>
                <a:hlinkClick r:id="rId3"/>
              </a:rPr>
              <a:t>www.myschoolbusmonitor.ca</a:t>
            </a:r>
            <a:r>
              <a:rPr lang="en-CA">
                <a:ea typeface="+mn-lt"/>
                <a:cs typeface="+mn-lt"/>
              </a:rPr>
              <a:t> and through Southland's </a:t>
            </a:r>
            <a:r>
              <a:rPr lang="en-CA">
                <a:ea typeface="+mn-lt"/>
                <a:cs typeface="+mn-lt"/>
                <a:hlinkClick r:id="rId4"/>
              </a:rPr>
              <a:t>MyBusStop App</a:t>
            </a:r>
            <a:r>
              <a:rPr lang="en-CA">
                <a:ea typeface="+mn-lt"/>
                <a:cs typeface="+mn-lt"/>
              </a:rPr>
              <a:t> each shift as early as possible. You can sign up for push email notifications on </a:t>
            </a:r>
            <a:r>
              <a:rPr lang="en-CA">
                <a:ea typeface="+mn-lt"/>
                <a:cs typeface="+mn-lt"/>
                <a:hlinkClick r:id="rId3"/>
              </a:rPr>
              <a:t>www.myschoolbusmonitor.ca</a:t>
            </a:r>
            <a:r>
              <a:rPr lang="en-CA">
                <a:ea typeface="+mn-lt"/>
                <a:cs typeface="+mn-lt"/>
              </a:rPr>
              <a:t> or refer to the website and app. </a:t>
            </a:r>
            <a:endParaRPr lang="en-CA"/>
          </a:p>
          <a:p>
            <a:pPr marL="342900" indent="-342900">
              <a:buClr>
                <a:srgbClr val="00B0F0"/>
              </a:buClr>
              <a:buFont typeface="Wingdings" panose="05000000000000000000" pitchFamily="2" charset="2"/>
              <a:buChar char="§"/>
            </a:pPr>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14</a:t>
            </a:fld>
            <a:endParaRPr lang="en-CA"/>
          </a:p>
        </p:txBody>
      </p:sp>
    </p:spTree>
    <p:extLst>
      <p:ext uri="{BB962C8B-B14F-4D97-AF65-F5344CB8AC3E}">
        <p14:creationId xmlns:p14="http://schemas.microsoft.com/office/powerpoint/2010/main" val="1610512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88640"/>
            <a:ext cx="5040560" cy="792435"/>
          </a:xfrm>
        </p:spPr>
        <p:txBody>
          <a:bodyPr>
            <a:normAutofit fontScale="90000"/>
          </a:bodyPr>
          <a:lstStyle/>
          <a:p>
            <a:r>
              <a:rPr lang="en-US"/>
              <a:t>Kindergarten </a:t>
            </a:r>
            <a:br>
              <a:rPr lang="en-US"/>
            </a:br>
            <a:r>
              <a:rPr lang="en-US"/>
              <a:t>School Supplies/Fees</a:t>
            </a:r>
            <a:endParaRPr lang="en-CA"/>
          </a:p>
        </p:txBody>
      </p:sp>
      <p:sp>
        <p:nvSpPr>
          <p:cNvPr id="3" name="Content Placeholder 2"/>
          <p:cNvSpPr>
            <a:spLocks noGrp="1"/>
          </p:cNvSpPr>
          <p:nvPr>
            <p:ph idx="1"/>
          </p:nvPr>
        </p:nvSpPr>
        <p:spPr>
          <a:xfrm>
            <a:off x="439109" y="45352"/>
            <a:ext cx="8323292" cy="5328816"/>
          </a:xfrm>
        </p:spPr>
        <p:txBody>
          <a:bodyPr/>
          <a:lstStyle/>
          <a:p>
            <a:pPr marL="342900" indent="-342900">
              <a:lnSpc>
                <a:spcPct val="90000"/>
              </a:lnSpc>
              <a:buClr>
                <a:srgbClr val="00B0F0"/>
              </a:buClr>
              <a:buFont typeface="Wingdings" panose="05000000000000000000" pitchFamily="2" charset="2"/>
              <a:buChar char="§"/>
            </a:pPr>
            <a:r>
              <a:rPr lang="en-CA"/>
              <a:t>Information about fees will be communicated at a later date.</a:t>
            </a:r>
          </a:p>
          <a:p>
            <a:pPr marL="342900" indent="-342900">
              <a:lnSpc>
                <a:spcPct val="90000"/>
              </a:lnSpc>
              <a:buClr>
                <a:srgbClr val="00B0F0"/>
              </a:buClr>
              <a:buFont typeface="Wingdings" panose="05000000000000000000" pitchFamily="2" charset="2"/>
              <a:buChar char="§"/>
            </a:pPr>
            <a:r>
              <a:rPr lang="en-US"/>
              <a:t>Students will need a backpack, water bottle, indoor shoes (please no laces unless your child can do up their own laces) and a small, nutritious snack that they can open.</a:t>
            </a:r>
          </a:p>
          <a:p>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15</a:t>
            </a:fld>
            <a:endParaRPr lang="en-CA"/>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1146175"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39B3A71-A90F-7744-BD9D-E08907C3196B}"/>
              </a:ext>
            </a:extLst>
          </p:cNvPr>
          <p:cNvPicPr>
            <a:picLocks noChangeAspect="1"/>
          </p:cNvPicPr>
          <p:nvPr/>
        </p:nvPicPr>
        <p:blipFill>
          <a:blip r:embed="rId4"/>
          <a:stretch>
            <a:fillRect/>
          </a:stretch>
        </p:blipFill>
        <p:spPr>
          <a:xfrm rot="5400000">
            <a:off x="4957496" y="3979177"/>
            <a:ext cx="2791685" cy="2093764"/>
          </a:xfrm>
          <a:prstGeom prst="rect">
            <a:avLst/>
          </a:prstGeom>
        </p:spPr>
      </p:pic>
      <p:pic>
        <p:nvPicPr>
          <p:cNvPr id="9" name="Picture 8">
            <a:extLst>
              <a:ext uri="{FF2B5EF4-FFF2-40B4-BE49-F238E27FC236}">
                <a16:creationId xmlns:a16="http://schemas.microsoft.com/office/drawing/2014/main" id="{9570D033-7768-B144-86BB-FF7D1F17A51D}"/>
              </a:ext>
            </a:extLst>
          </p:cNvPr>
          <p:cNvPicPr>
            <a:picLocks noChangeAspect="1"/>
          </p:cNvPicPr>
          <p:nvPr/>
        </p:nvPicPr>
        <p:blipFill>
          <a:blip r:embed="rId5"/>
          <a:stretch>
            <a:fillRect/>
          </a:stretch>
        </p:blipFill>
        <p:spPr>
          <a:xfrm>
            <a:off x="1172132" y="3563510"/>
            <a:ext cx="3398969" cy="2549227"/>
          </a:xfrm>
          <a:prstGeom prst="rect">
            <a:avLst/>
          </a:prstGeom>
        </p:spPr>
      </p:pic>
    </p:spTree>
    <p:extLst>
      <p:ext uri="{BB962C8B-B14F-4D97-AF65-F5344CB8AC3E}">
        <p14:creationId xmlns:p14="http://schemas.microsoft.com/office/powerpoint/2010/main" val="1635186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5040560" cy="792435"/>
          </a:xfrm>
          <a:noFill/>
        </p:spPr>
        <p:txBody>
          <a:bodyPr vert="horz" lIns="91440" tIns="45720" rIns="91440" bIns="45720" rtlCol="0" anchor="ctr">
            <a:normAutofit/>
          </a:bodyPr>
          <a:lstStyle/>
          <a:p>
            <a:r>
              <a:rPr lang="en-CA"/>
              <a:t>Email Messages</a:t>
            </a:r>
          </a:p>
        </p:txBody>
      </p:sp>
      <p:sp>
        <p:nvSpPr>
          <p:cNvPr id="3" name="Content Placeholder 2"/>
          <p:cNvSpPr>
            <a:spLocks noGrp="1"/>
          </p:cNvSpPr>
          <p:nvPr>
            <p:ph idx="1"/>
          </p:nvPr>
        </p:nvSpPr>
        <p:spPr>
          <a:xfrm>
            <a:off x="424731" y="1714111"/>
            <a:ext cx="8064500" cy="4537075"/>
          </a:xfrm>
        </p:spPr>
        <p:txBody>
          <a:bodyPr>
            <a:normAutofit fontScale="85000" lnSpcReduction="10000"/>
          </a:bodyPr>
          <a:lstStyle/>
          <a:p>
            <a:pPr marL="342900" indent="-342900">
              <a:lnSpc>
                <a:spcPct val="90000"/>
              </a:lnSpc>
              <a:buClr>
                <a:srgbClr val="00B0F0"/>
              </a:buClr>
              <a:buFont typeface="Wingdings" panose="05000000000000000000" pitchFamily="2" charset="2"/>
              <a:buChar char="§"/>
            </a:pPr>
            <a:endParaRPr lang="en-CA"/>
          </a:p>
          <a:p>
            <a:pPr marL="342900" indent="-342900">
              <a:lnSpc>
                <a:spcPct val="90000"/>
              </a:lnSpc>
              <a:buClr>
                <a:srgbClr val="00B0F0"/>
              </a:buClr>
              <a:buFont typeface="Wingdings" panose="05000000000000000000" pitchFamily="2" charset="2"/>
              <a:buChar char="§"/>
            </a:pPr>
            <a:r>
              <a:rPr lang="en-CA"/>
              <a:t>Due to Canada’s Anti-Spam Legislation (CASL), you need to subscribe online if you want to receive email or text messages on “commercial” school topics such as picture days, student fees, field trip costs, yearbooks, fun lunches and more.</a:t>
            </a:r>
          </a:p>
          <a:p>
            <a:pPr marL="342900" indent="-342900">
              <a:lnSpc>
                <a:spcPct val="90000"/>
              </a:lnSpc>
              <a:buClr>
                <a:srgbClr val="00B0F0"/>
              </a:buClr>
              <a:buFont typeface="Wingdings" panose="05000000000000000000" pitchFamily="2" charset="2"/>
              <a:buChar char="§"/>
            </a:pPr>
            <a:r>
              <a:rPr lang="en-CA"/>
              <a:t>If you do not subscribe, you will not receive these messages but you will receive emails on non-commercial topics such as emergency notifications.</a:t>
            </a:r>
          </a:p>
          <a:p>
            <a:pPr marL="342900" indent="-342900">
              <a:lnSpc>
                <a:spcPct val="90000"/>
              </a:lnSpc>
              <a:buClr>
                <a:srgbClr val="00B0F0"/>
              </a:buClr>
              <a:buFont typeface="Wingdings" panose="05000000000000000000" pitchFamily="2" charset="2"/>
              <a:buChar char="§"/>
            </a:pPr>
            <a:r>
              <a:rPr lang="en-CA"/>
              <a:t>Subscription applies indefinitely (unless withdrawn) for all your children at all CBE schools, so long as your email address stays the same. If your email changes, please contact the school to update your email address and then subscribe with the new email.</a:t>
            </a:r>
          </a:p>
          <a:p>
            <a:pPr marL="342900" indent="-342900">
              <a:lnSpc>
                <a:spcPct val="90000"/>
              </a:lnSpc>
              <a:buClr>
                <a:srgbClr val="00B0F0"/>
              </a:buClr>
              <a:buFont typeface="Wingdings" panose="05000000000000000000" pitchFamily="2" charset="2"/>
              <a:buChar char="§"/>
            </a:pPr>
            <a:r>
              <a:rPr lang="en-CA"/>
              <a:t>Subscribe right now at: </a:t>
            </a:r>
            <a:r>
              <a:rPr lang="en-CA">
                <a:hlinkClick r:id="rId3"/>
              </a:rPr>
              <a:t>http://calgary.schoolmessenger.com/cbe_subscribe</a:t>
            </a:r>
            <a:endParaRPr lang="en-CA"/>
          </a:p>
          <a:p>
            <a:pPr marL="342900" indent="-342900">
              <a:lnSpc>
                <a:spcPct val="90000"/>
              </a:lnSpc>
              <a:buClr>
                <a:srgbClr val="00B0F0"/>
              </a:buClr>
              <a:buFont typeface="Wingdings" panose="05000000000000000000" pitchFamily="2" charset="2"/>
              <a:buChar char="§"/>
            </a:pPr>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16</a:t>
            </a:fld>
            <a:endParaRPr lang="en-CA"/>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210" y="73621"/>
            <a:ext cx="1428750" cy="1323975"/>
          </a:xfrm>
          <a:prstGeom prst="rect">
            <a:avLst/>
          </a:prstGeom>
        </p:spPr>
      </p:pic>
    </p:spTree>
    <p:extLst>
      <p:ext uri="{BB962C8B-B14F-4D97-AF65-F5344CB8AC3E}">
        <p14:creationId xmlns:p14="http://schemas.microsoft.com/office/powerpoint/2010/main" val="2037399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8F85E-4470-BF29-013C-2CE42601E204}"/>
              </a:ext>
            </a:extLst>
          </p:cNvPr>
          <p:cNvSpPr>
            <a:spLocks noGrp="1"/>
          </p:cNvSpPr>
          <p:nvPr>
            <p:ph type="sldNum" sz="quarter" idx="12"/>
          </p:nvPr>
        </p:nvSpPr>
        <p:spPr/>
        <p:txBody>
          <a:bodyPr/>
          <a:lstStyle/>
          <a:p>
            <a:fld id="{A09C9D8E-C6F1-4A28-B6D3-E2B2A8AD0146}" type="slidenum">
              <a:rPr lang="en-CA" smtClean="0"/>
              <a:pPr/>
              <a:t>17</a:t>
            </a:fld>
            <a:endParaRPr lang="en-CA"/>
          </a:p>
        </p:txBody>
      </p:sp>
      <p:sp>
        <p:nvSpPr>
          <p:cNvPr id="3" name="Title 2">
            <a:extLst>
              <a:ext uri="{FF2B5EF4-FFF2-40B4-BE49-F238E27FC236}">
                <a16:creationId xmlns:a16="http://schemas.microsoft.com/office/drawing/2014/main" id="{52C156EE-F1A0-CBF2-6D8E-161AC0149FEA}"/>
              </a:ext>
            </a:extLst>
          </p:cNvPr>
          <p:cNvSpPr>
            <a:spLocks noGrp="1"/>
          </p:cNvSpPr>
          <p:nvPr>
            <p:ph type="title"/>
          </p:nvPr>
        </p:nvSpPr>
        <p:spPr/>
        <p:txBody>
          <a:bodyPr/>
          <a:lstStyle/>
          <a:p>
            <a:r>
              <a:rPr lang="en-US"/>
              <a:t>SUBSCRIBE TO STAY INFORMED </a:t>
            </a:r>
          </a:p>
        </p:txBody>
      </p:sp>
      <p:pic>
        <p:nvPicPr>
          <p:cNvPr id="4" name="Picture 4" descr="Qr code&#10;&#10;Description automatically generated">
            <a:extLst>
              <a:ext uri="{FF2B5EF4-FFF2-40B4-BE49-F238E27FC236}">
                <a16:creationId xmlns:a16="http://schemas.microsoft.com/office/drawing/2014/main" id="{89832970-7AF5-410F-4ED1-486FCB6B3C68}"/>
              </a:ext>
            </a:extLst>
          </p:cNvPr>
          <p:cNvPicPr>
            <a:picLocks noChangeAspect="1"/>
          </p:cNvPicPr>
          <p:nvPr/>
        </p:nvPicPr>
        <p:blipFill>
          <a:blip r:embed="rId2"/>
          <a:stretch>
            <a:fillRect/>
          </a:stretch>
        </p:blipFill>
        <p:spPr>
          <a:xfrm>
            <a:off x="1588249" y="1435759"/>
            <a:ext cx="6025011" cy="4619085"/>
          </a:xfrm>
          <a:prstGeom prst="rect">
            <a:avLst/>
          </a:prstGeom>
        </p:spPr>
      </p:pic>
    </p:spTree>
    <p:extLst>
      <p:ext uri="{BB962C8B-B14F-4D97-AF65-F5344CB8AC3E}">
        <p14:creationId xmlns:p14="http://schemas.microsoft.com/office/powerpoint/2010/main" val="2937546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88640"/>
            <a:ext cx="4896346" cy="792435"/>
          </a:xfrm>
        </p:spPr>
        <p:txBody>
          <a:bodyPr/>
          <a:lstStyle/>
          <a:p>
            <a:r>
              <a:rPr lang="en-US"/>
              <a:t>Communication</a:t>
            </a:r>
            <a:endParaRPr lang="en-CA"/>
          </a:p>
        </p:txBody>
      </p:sp>
      <p:sp>
        <p:nvSpPr>
          <p:cNvPr id="3" name="Content Placeholder 2"/>
          <p:cNvSpPr>
            <a:spLocks noGrp="1"/>
          </p:cNvSpPr>
          <p:nvPr>
            <p:ph idx="1"/>
          </p:nvPr>
        </p:nvSpPr>
        <p:spPr>
          <a:xfrm>
            <a:off x="539750" y="1268413"/>
            <a:ext cx="8064500" cy="5096290"/>
          </a:xfrm>
        </p:spPr>
        <p:txBody>
          <a:bodyPr/>
          <a:lstStyle/>
          <a:p>
            <a:pPr marL="342900" indent="-342900">
              <a:lnSpc>
                <a:spcPct val="80000"/>
              </a:lnSpc>
              <a:buClr>
                <a:srgbClr val="00B0F0"/>
              </a:buClr>
              <a:buFont typeface="Wingdings" panose="05000000000000000000" pitchFamily="2" charset="2"/>
              <a:buChar char="§"/>
            </a:pPr>
            <a:endParaRPr lang="en-US"/>
          </a:p>
          <a:p>
            <a:pPr marL="342900" indent="-342900">
              <a:lnSpc>
                <a:spcPct val="80000"/>
              </a:lnSpc>
              <a:buClr>
                <a:srgbClr val="00B0F0"/>
              </a:buClr>
              <a:buFont typeface="Wingdings" panose="05000000000000000000" pitchFamily="2" charset="2"/>
              <a:buChar char="§"/>
            </a:pPr>
            <a:endParaRPr lang="en-US"/>
          </a:p>
          <a:p>
            <a:pPr marL="342900" indent="-342900">
              <a:lnSpc>
                <a:spcPct val="80000"/>
              </a:lnSpc>
              <a:buClr>
                <a:srgbClr val="00B0F0"/>
              </a:buClr>
              <a:buFont typeface="Wingdings" panose="05000000000000000000" pitchFamily="2" charset="2"/>
              <a:buChar char="§"/>
            </a:pPr>
            <a:r>
              <a:rPr lang="en-US"/>
              <a:t>We believe communication between the school and home is essential.</a:t>
            </a:r>
          </a:p>
          <a:p>
            <a:pPr marL="342900" indent="-342900">
              <a:lnSpc>
                <a:spcPct val="80000"/>
              </a:lnSpc>
              <a:buClr>
                <a:srgbClr val="00B0F0"/>
              </a:buClr>
              <a:buFont typeface="Wingdings" panose="05000000000000000000" pitchFamily="2" charset="2"/>
              <a:buChar char="§"/>
            </a:pPr>
            <a:r>
              <a:rPr lang="en-US"/>
              <a:t>Methods of communication will vary including: personal contact, backpack mail, email, and phone calls.</a:t>
            </a:r>
          </a:p>
          <a:p>
            <a:pPr marL="342900" indent="-342900">
              <a:lnSpc>
                <a:spcPct val="80000"/>
              </a:lnSpc>
              <a:buClr>
                <a:srgbClr val="00B0F0"/>
              </a:buClr>
              <a:buFont typeface="Wingdings" panose="05000000000000000000" pitchFamily="2" charset="2"/>
              <a:buChar char="§"/>
            </a:pPr>
            <a:r>
              <a:rPr lang="en-US"/>
              <a:t>If you have a concern related to a classroom issue, the proper protocol is to bring it up with the teacher, and then with administration if it has not been resolved.</a:t>
            </a:r>
          </a:p>
          <a:p>
            <a:pPr marL="342900" indent="-342900">
              <a:lnSpc>
                <a:spcPct val="80000"/>
              </a:lnSpc>
              <a:buClr>
                <a:srgbClr val="00B0F0"/>
              </a:buClr>
              <a:buFont typeface="Wingdings" panose="05000000000000000000" pitchFamily="2" charset="2"/>
              <a:buChar char="§"/>
            </a:pPr>
            <a:r>
              <a:rPr lang="en-US"/>
              <a:t>For a school-wide issue it is appropriate to bring it to administration right away.</a:t>
            </a:r>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18</a:t>
            </a:fld>
            <a:endParaRPr lang="en-CA"/>
          </a:p>
        </p:txBody>
      </p:sp>
      <p:pic>
        <p:nvPicPr>
          <p:cNvPr id="5" name="Picture 5" descr="C:\Documents and Settings\HP_Administrator\Local Settings\Temporary Internet Files\Content.IE5\9QKV1TVN\MCj028074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43637"/>
            <a:ext cx="105568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12133B7-CABE-B04F-9EFD-07829EA35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81593" y="425592"/>
            <a:ext cx="2276872" cy="1707654"/>
          </a:xfrm>
          <a:prstGeom prst="rect">
            <a:avLst/>
          </a:prstGeom>
        </p:spPr>
      </p:pic>
    </p:spTree>
    <p:extLst>
      <p:ext uri="{BB962C8B-B14F-4D97-AF65-F5344CB8AC3E}">
        <p14:creationId xmlns:p14="http://schemas.microsoft.com/office/powerpoint/2010/main" val="1886828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6120482" cy="792435"/>
          </a:xfrm>
        </p:spPr>
        <p:txBody>
          <a:bodyPr/>
          <a:lstStyle/>
          <a:p>
            <a:r>
              <a:rPr lang="en-US"/>
              <a:t>Volunteering in the classroom</a:t>
            </a:r>
            <a:endParaRPr lang="en-CA"/>
          </a:p>
        </p:txBody>
      </p:sp>
      <p:sp>
        <p:nvSpPr>
          <p:cNvPr id="3" name="Content Placeholder 2"/>
          <p:cNvSpPr>
            <a:spLocks noGrp="1"/>
          </p:cNvSpPr>
          <p:nvPr>
            <p:ph idx="1"/>
          </p:nvPr>
        </p:nvSpPr>
        <p:spPr>
          <a:xfrm>
            <a:off x="252203" y="765205"/>
            <a:ext cx="8064500" cy="4537075"/>
          </a:xfrm>
        </p:spPr>
        <p:txBody>
          <a:bodyPr>
            <a:normAutofit/>
          </a:bodyPr>
          <a:lstStyle/>
          <a:p>
            <a:pPr marL="342900" indent="-342900">
              <a:lnSpc>
                <a:spcPct val="80000"/>
              </a:lnSpc>
              <a:buClr>
                <a:srgbClr val="00B0F0"/>
              </a:buClr>
              <a:buFont typeface="Wingdings" panose="05000000000000000000" pitchFamily="2" charset="2"/>
              <a:buChar char="§"/>
              <a:defRPr/>
            </a:pPr>
            <a:r>
              <a:rPr lang="en-CA"/>
              <a:t>Our volunteer program usually begins in October.  It is important to complete a police information check early! Forms and information regarding volunteering will be sent home in September.</a:t>
            </a:r>
          </a:p>
          <a:p>
            <a:pPr marL="342900" indent="-342900">
              <a:lnSpc>
                <a:spcPct val="80000"/>
              </a:lnSpc>
              <a:buClr>
                <a:srgbClr val="00B0F0"/>
              </a:buClr>
              <a:buFont typeface="Wingdings" panose="05000000000000000000" pitchFamily="2" charset="2"/>
              <a:buChar char="§"/>
              <a:defRPr/>
            </a:pPr>
            <a:r>
              <a:rPr lang="en-CA"/>
              <a:t>We will ensure there is a fair rotation of volunteers, so all who wish to do so, will have the opportunity to help along the way.</a:t>
            </a:r>
          </a:p>
          <a:p>
            <a:pPr marL="342900" indent="-342900">
              <a:lnSpc>
                <a:spcPct val="80000"/>
              </a:lnSpc>
              <a:buClr>
                <a:srgbClr val="00B0F0"/>
              </a:buClr>
              <a:buFont typeface="Wingdings" panose="05000000000000000000" pitchFamily="2" charset="2"/>
              <a:buChar char="§"/>
              <a:defRPr/>
            </a:pPr>
            <a:r>
              <a:rPr lang="en-CA"/>
              <a:t>According to CBE Policy siblings are not able to accompany their parents when they volunteer. </a:t>
            </a:r>
            <a:endParaRPr lang="en-US"/>
          </a:p>
        </p:txBody>
      </p:sp>
      <p:sp>
        <p:nvSpPr>
          <p:cNvPr id="4" name="Slide Number Placeholder 3"/>
          <p:cNvSpPr>
            <a:spLocks noGrp="1"/>
          </p:cNvSpPr>
          <p:nvPr>
            <p:ph type="sldNum" sz="quarter" idx="12"/>
          </p:nvPr>
        </p:nvSpPr>
        <p:spPr/>
        <p:txBody>
          <a:bodyPr/>
          <a:lstStyle/>
          <a:p>
            <a:fld id="{A09C9D8E-C6F1-4A28-B6D3-E2B2A8AD0146}" type="slidenum">
              <a:rPr lang="en-CA" smtClean="0"/>
              <a:t>19</a:t>
            </a:fld>
            <a:endParaRPr lang="en-CA"/>
          </a:p>
        </p:txBody>
      </p:sp>
      <p:pic>
        <p:nvPicPr>
          <p:cNvPr id="2050" name="Picture 2" descr="C:\Users\dgthorne\AppData\Local\Microsoft\Windows\Temporary Internet Files\Content.IE5\3GI0NVB9\volunteer-phot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6776" y="4762095"/>
            <a:ext cx="2819522" cy="195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95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a:xfrm>
            <a:off x="3132567" y="1095626"/>
            <a:ext cx="5328592" cy="4536504"/>
          </a:xfrm>
        </p:spPr>
        <p:txBody>
          <a:bodyPr>
            <a:normAutofit fontScale="90000"/>
          </a:bodyPr>
          <a:lstStyle/>
          <a:p>
            <a:pPr>
              <a:lnSpc>
                <a:spcPct val="80000"/>
              </a:lnSpc>
              <a:buClr>
                <a:srgbClr val="00B0F0"/>
              </a:buClr>
              <a:defRPr/>
            </a:pPr>
            <a:r>
              <a:rPr lang="fr-CA" sz="1800" b="1">
                <a:solidFill>
                  <a:srgbClr val="1F1F1F"/>
                </a:solidFill>
              </a:rPr>
              <a:t/>
            </a:r>
            <a:br>
              <a:rPr lang="fr-CA" sz="1800" b="1">
                <a:solidFill>
                  <a:srgbClr val="1F1F1F"/>
                </a:solidFill>
              </a:rPr>
            </a:br>
            <a:r>
              <a:rPr lang="fr-CA" sz="2200" b="1">
                <a:solidFill>
                  <a:srgbClr val="1F1F1F"/>
                </a:solidFill>
              </a:rPr>
              <a:t>Agenda</a:t>
            </a:r>
            <a:br>
              <a:rPr lang="fr-CA" sz="2200" b="1">
                <a:solidFill>
                  <a:srgbClr val="1F1F1F"/>
                </a:solidFill>
              </a:rPr>
            </a:br>
            <a:r>
              <a:rPr lang="fr-CA" sz="1800" b="1">
                <a:solidFill>
                  <a:srgbClr val="1F1F1F"/>
                </a:solidFill>
              </a:rPr>
              <a:t/>
            </a:r>
            <a:br>
              <a:rPr lang="fr-CA" sz="1800" b="1">
                <a:solidFill>
                  <a:srgbClr val="1F1F1F"/>
                </a:solidFill>
              </a:rPr>
            </a:br>
            <a:r>
              <a:rPr lang="fr-CA" sz="1800" b="1">
                <a:solidFill>
                  <a:srgbClr val="1F1F1F"/>
                </a:solidFill>
              </a:rPr>
              <a:t/>
            </a:r>
            <a:br>
              <a:rPr lang="fr-CA" sz="1800" b="1">
                <a:solidFill>
                  <a:srgbClr val="1F1F1F"/>
                </a:solidFill>
              </a:rPr>
            </a:br>
            <a:r>
              <a:rPr lang="fr-CA" sz="1800" b="1" err="1">
                <a:solidFill>
                  <a:srgbClr val="1F1F1F"/>
                </a:solidFill>
              </a:rPr>
              <a:t>Welcome</a:t>
            </a:r>
            <a:r>
              <a:rPr lang="fr-CA" sz="1800" b="1">
                <a:solidFill>
                  <a:srgbClr val="1F1F1F"/>
                </a:solidFill>
              </a:rPr>
              <a:t> and Introduction</a:t>
            </a:r>
            <a:br>
              <a:rPr lang="fr-CA" sz="1800" b="1">
                <a:solidFill>
                  <a:srgbClr val="1F1F1F"/>
                </a:solidFill>
              </a:rPr>
            </a:br>
            <a:r>
              <a:rPr lang="fr-CA" sz="1800" b="1">
                <a:solidFill>
                  <a:srgbClr val="1F1F1F"/>
                </a:solidFill>
              </a:rPr>
              <a:t/>
            </a:r>
            <a:br>
              <a:rPr lang="fr-CA" sz="1800" b="1">
                <a:solidFill>
                  <a:srgbClr val="1F1F1F"/>
                </a:solidFill>
              </a:rPr>
            </a:br>
            <a:r>
              <a:rPr lang="fr-CA" sz="1800" b="1">
                <a:solidFill>
                  <a:srgbClr val="1F1F1F"/>
                </a:solidFill>
              </a:rPr>
              <a:t>A </a:t>
            </a:r>
            <a:r>
              <a:rPr lang="fr-CA" sz="1800" b="1" err="1">
                <a:solidFill>
                  <a:srgbClr val="1F1F1F"/>
                </a:solidFill>
              </a:rPr>
              <a:t>Glimpse</a:t>
            </a:r>
            <a:r>
              <a:rPr lang="fr-CA" sz="1800" b="1">
                <a:solidFill>
                  <a:srgbClr val="1F1F1F"/>
                </a:solidFill>
              </a:rPr>
              <a:t> </a:t>
            </a:r>
            <a:r>
              <a:rPr lang="fr-CA" sz="1800" b="1" err="1">
                <a:solidFill>
                  <a:srgbClr val="1F1F1F"/>
                </a:solidFill>
              </a:rPr>
              <a:t>into</a:t>
            </a:r>
            <a:r>
              <a:rPr lang="fr-CA" sz="1800" b="1">
                <a:solidFill>
                  <a:srgbClr val="1F1F1F"/>
                </a:solidFill>
              </a:rPr>
              <a:t> </a:t>
            </a:r>
            <a:r>
              <a:rPr lang="fr-CA" sz="1800" b="1" err="1">
                <a:solidFill>
                  <a:srgbClr val="1F1F1F"/>
                </a:solidFill>
              </a:rPr>
              <a:t>Kindergarten</a:t>
            </a:r>
            <a:r>
              <a:rPr lang="fr-CA" sz="1800" b="1">
                <a:solidFill>
                  <a:srgbClr val="1F1F1F"/>
                </a:solidFill>
              </a:rPr>
              <a:t/>
            </a:r>
            <a:br>
              <a:rPr lang="fr-CA" sz="1800" b="1">
                <a:solidFill>
                  <a:srgbClr val="1F1F1F"/>
                </a:solidFill>
              </a:rPr>
            </a:br>
            <a:r>
              <a:rPr lang="fr-CA" sz="1800" b="1">
                <a:solidFill>
                  <a:srgbClr val="1F1F1F"/>
                </a:solidFill>
              </a:rPr>
              <a:t/>
            </a:r>
            <a:br>
              <a:rPr lang="fr-CA" sz="1800" b="1">
                <a:solidFill>
                  <a:srgbClr val="1F1F1F"/>
                </a:solidFill>
              </a:rPr>
            </a:br>
            <a:r>
              <a:rPr lang="fr-CA" sz="1800" b="1" err="1">
                <a:solidFill>
                  <a:srgbClr val="1F1F1F"/>
                </a:solidFill>
              </a:rPr>
              <a:t>School</a:t>
            </a:r>
            <a:r>
              <a:rPr lang="fr-CA" sz="1800" b="1">
                <a:solidFill>
                  <a:srgbClr val="1F1F1F"/>
                </a:solidFill>
              </a:rPr>
              <a:t> Info / </a:t>
            </a:r>
            <a:r>
              <a:rPr lang="fr-CA" sz="1800" b="1" err="1">
                <a:solidFill>
                  <a:srgbClr val="1F1F1F"/>
                </a:solidFill>
              </a:rPr>
              <a:t>Opening</a:t>
            </a:r>
            <a:r>
              <a:rPr lang="fr-CA" sz="1800" b="1">
                <a:solidFill>
                  <a:srgbClr val="1F1F1F"/>
                </a:solidFill>
              </a:rPr>
              <a:t/>
            </a:r>
            <a:br>
              <a:rPr lang="fr-CA" sz="1800" b="1">
                <a:solidFill>
                  <a:srgbClr val="1F1F1F"/>
                </a:solidFill>
              </a:rPr>
            </a:br>
            <a:r>
              <a:rPr lang="fr-CA" sz="1800" b="1">
                <a:solidFill>
                  <a:srgbClr val="1F1F1F"/>
                </a:solidFill>
              </a:rPr>
              <a:t/>
            </a:r>
            <a:br>
              <a:rPr lang="fr-CA" sz="1800" b="1">
                <a:solidFill>
                  <a:srgbClr val="1F1F1F"/>
                </a:solidFill>
              </a:rPr>
            </a:br>
            <a:r>
              <a:rPr lang="fr-CA" sz="1800" b="1" err="1">
                <a:solidFill>
                  <a:srgbClr val="1F1F1F"/>
                </a:solidFill>
              </a:rPr>
              <a:t>Safety</a:t>
            </a:r>
            <a:r>
              <a:rPr lang="fr-CA" sz="1800" b="1">
                <a:solidFill>
                  <a:srgbClr val="1F1F1F"/>
                </a:solidFill>
              </a:rPr>
              <a:t> and Security</a:t>
            </a:r>
            <a:br>
              <a:rPr lang="fr-CA" sz="1800" b="1">
                <a:solidFill>
                  <a:srgbClr val="1F1F1F"/>
                </a:solidFill>
              </a:rPr>
            </a:br>
            <a:r>
              <a:rPr lang="fr-CA" sz="1800" b="1">
                <a:solidFill>
                  <a:srgbClr val="1F1F1F"/>
                </a:solidFill>
              </a:rPr>
              <a:t/>
            </a:r>
            <a:br>
              <a:rPr lang="fr-CA" sz="1800" b="1">
                <a:solidFill>
                  <a:srgbClr val="1F1F1F"/>
                </a:solidFill>
              </a:rPr>
            </a:br>
            <a:r>
              <a:rPr lang="fr-CA" sz="1800" b="1">
                <a:solidFill>
                  <a:srgbClr val="1F1F1F"/>
                </a:solidFill>
              </a:rPr>
              <a:t>Transportation</a:t>
            </a:r>
            <a:br>
              <a:rPr lang="fr-CA" sz="1800" b="1">
                <a:solidFill>
                  <a:srgbClr val="1F1F1F"/>
                </a:solidFill>
              </a:rPr>
            </a:br>
            <a:r>
              <a:rPr lang="fr-CA" sz="1800" b="1">
                <a:solidFill>
                  <a:srgbClr val="1F1F1F"/>
                </a:solidFill>
              </a:rPr>
              <a:t/>
            </a:r>
            <a:br>
              <a:rPr lang="fr-CA" sz="1800" b="1">
                <a:solidFill>
                  <a:srgbClr val="1F1F1F"/>
                </a:solidFill>
              </a:rPr>
            </a:br>
            <a:r>
              <a:rPr lang="fr-CA" sz="1800" b="1">
                <a:solidFill>
                  <a:srgbClr val="1F1F1F"/>
                </a:solidFill>
              </a:rPr>
              <a:t>Communication</a:t>
            </a:r>
            <a:br>
              <a:rPr lang="fr-CA" sz="1800" b="1">
                <a:solidFill>
                  <a:srgbClr val="1F1F1F"/>
                </a:solidFill>
              </a:rPr>
            </a:br>
            <a:r>
              <a:rPr lang="fr-CA" sz="1800" b="1">
                <a:solidFill>
                  <a:srgbClr val="1F1F1F"/>
                </a:solidFill>
              </a:rPr>
              <a:t/>
            </a:r>
            <a:br>
              <a:rPr lang="fr-CA" sz="1800" b="1">
                <a:solidFill>
                  <a:srgbClr val="1F1F1F"/>
                </a:solidFill>
              </a:rPr>
            </a:br>
            <a:r>
              <a:rPr lang="fr-CA" sz="1800" b="1" err="1">
                <a:solidFill>
                  <a:srgbClr val="1F1F1F"/>
                </a:solidFill>
              </a:rPr>
              <a:t>Volunteering</a:t>
            </a:r>
            <a:r>
              <a:rPr lang="fr-CA" sz="1800" b="1">
                <a:solidFill>
                  <a:srgbClr val="1F1F1F"/>
                </a:solidFill>
              </a:rPr>
              <a:t/>
            </a:r>
            <a:br>
              <a:rPr lang="fr-CA" sz="1800" b="1">
                <a:solidFill>
                  <a:srgbClr val="1F1F1F"/>
                </a:solidFill>
              </a:rPr>
            </a:br>
            <a:r>
              <a:rPr lang="fr-CA" sz="1800" b="1">
                <a:solidFill>
                  <a:srgbClr val="1F1F1F"/>
                </a:solidFill>
              </a:rPr>
              <a:t/>
            </a:r>
            <a:br>
              <a:rPr lang="fr-CA" sz="1800" b="1">
                <a:solidFill>
                  <a:srgbClr val="1F1F1F"/>
                </a:solidFill>
              </a:rPr>
            </a:br>
            <a:r>
              <a:rPr lang="fr-CA" sz="1800" b="1" err="1">
                <a:solidFill>
                  <a:srgbClr val="1F1F1F"/>
                </a:solidFill>
              </a:rPr>
              <a:t>Childcare</a:t>
            </a:r>
            <a:r>
              <a:rPr lang="fr-CA" sz="1800" b="1">
                <a:solidFill>
                  <a:srgbClr val="1F1F1F"/>
                </a:solidFill>
              </a:rPr>
              <a:t/>
            </a:r>
            <a:br>
              <a:rPr lang="fr-CA" sz="1800" b="1">
                <a:solidFill>
                  <a:srgbClr val="1F1F1F"/>
                </a:solidFill>
              </a:rPr>
            </a:br>
            <a:r>
              <a:rPr lang="fr-CA" sz="1800" b="1">
                <a:solidFill>
                  <a:srgbClr val="1F1F1F"/>
                </a:solidFill>
              </a:rPr>
              <a:t/>
            </a:r>
            <a:br>
              <a:rPr lang="fr-CA" sz="1800" b="1">
                <a:solidFill>
                  <a:srgbClr val="1F1F1F"/>
                </a:solidFill>
              </a:rPr>
            </a:br>
            <a:r>
              <a:rPr lang="fr-CA" sz="1800" b="1" err="1">
                <a:solidFill>
                  <a:srgbClr val="1F1F1F"/>
                </a:solidFill>
              </a:rPr>
              <a:t>School</a:t>
            </a:r>
            <a:r>
              <a:rPr lang="fr-CA" sz="1800" b="1">
                <a:solidFill>
                  <a:srgbClr val="1F1F1F"/>
                </a:solidFill>
              </a:rPr>
              <a:t> Council</a:t>
            </a:r>
            <a:br>
              <a:rPr lang="fr-CA" sz="1800" b="1">
                <a:solidFill>
                  <a:srgbClr val="1F1F1F"/>
                </a:solidFill>
              </a:rPr>
            </a:br>
            <a:r>
              <a:rPr lang="fr-CA" sz="1800" b="1">
                <a:solidFill>
                  <a:srgbClr val="1F1F1F"/>
                </a:solidFill>
              </a:rPr>
              <a:t/>
            </a:r>
            <a:br>
              <a:rPr lang="fr-CA" sz="1800" b="1">
                <a:solidFill>
                  <a:srgbClr val="1F1F1F"/>
                </a:solidFill>
              </a:rPr>
            </a:br>
            <a:r>
              <a:rPr lang="fr-CA" sz="1800" b="1">
                <a:solidFill>
                  <a:srgbClr val="1F1F1F"/>
                </a:solidFill>
              </a:rPr>
              <a:t>Questions	</a:t>
            </a:r>
            <a:r>
              <a:rPr lang="en-CA" sz="1400" b="1"/>
              <a:t> </a:t>
            </a:r>
            <a:endParaRPr lang="en-US" sz="1400" b="1"/>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39" y="1715185"/>
            <a:ext cx="3012425" cy="3744416"/>
          </a:xfrm>
          <a:prstGeom prst="rect">
            <a:avLst/>
          </a:prstGeom>
        </p:spPr>
      </p:pic>
      <p:pic>
        <p:nvPicPr>
          <p:cNvPr id="7" name="Picture 6">
            <a:extLst>
              <a:ext uri="{FF2B5EF4-FFF2-40B4-BE49-F238E27FC236}">
                <a16:creationId xmlns:a16="http://schemas.microsoft.com/office/drawing/2014/main" id="{88AB1032-D58B-5C4F-80D6-A22F6EA55B2C}"/>
              </a:ext>
            </a:extLst>
          </p:cNvPr>
          <p:cNvPicPr>
            <a:picLocks noChangeAspect="1"/>
          </p:cNvPicPr>
          <p:nvPr/>
        </p:nvPicPr>
        <p:blipFill>
          <a:blip r:embed="rId5"/>
          <a:stretch>
            <a:fillRect/>
          </a:stretch>
        </p:blipFill>
        <p:spPr>
          <a:xfrm rot="5400000">
            <a:off x="5750781" y="2006236"/>
            <a:ext cx="3264361" cy="2448271"/>
          </a:xfrm>
          <a:prstGeom prst="rect">
            <a:avLst/>
          </a:prstGeom>
        </p:spPr>
      </p:pic>
    </p:spTree>
    <p:extLst>
      <p:ext uri="{BB962C8B-B14F-4D97-AF65-F5344CB8AC3E}">
        <p14:creationId xmlns:p14="http://schemas.microsoft.com/office/powerpoint/2010/main" val="4147686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6120482" cy="792435"/>
          </a:xfrm>
        </p:spPr>
        <p:txBody>
          <a:bodyPr>
            <a:normAutofit fontScale="90000"/>
          </a:bodyPr>
          <a:lstStyle/>
          <a:p>
            <a:r>
              <a:rPr lang="en-US"/>
              <a:t>CBE Volunteer Registration and </a:t>
            </a:r>
            <a:br>
              <a:rPr lang="en-US"/>
            </a:br>
            <a:r>
              <a:rPr lang="en-US"/>
              <a:t>Police Clearances</a:t>
            </a:r>
            <a:endParaRPr lang="en-CA"/>
          </a:p>
        </p:txBody>
      </p:sp>
      <p:sp>
        <p:nvSpPr>
          <p:cNvPr id="3" name="Content Placeholder 2"/>
          <p:cNvSpPr>
            <a:spLocks noGrp="1"/>
          </p:cNvSpPr>
          <p:nvPr>
            <p:ph idx="1"/>
          </p:nvPr>
        </p:nvSpPr>
        <p:spPr/>
        <p:txBody>
          <a:bodyPr>
            <a:normAutofit/>
          </a:bodyPr>
          <a:lstStyle/>
          <a:p>
            <a:pPr marL="342900" indent="-342900">
              <a:lnSpc>
                <a:spcPct val="80000"/>
              </a:lnSpc>
              <a:buClr>
                <a:srgbClr val="00B0F0"/>
              </a:buClr>
              <a:buFont typeface="Wingdings" panose="05000000000000000000" pitchFamily="2" charset="2"/>
              <a:buChar char="§"/>
              <a:defRPr/>
            </a:pPr>
            <a:endParaRPr lang="en-CA"/>
          </a:p>
          <a:p>
            <a:pPr marL="342900" indent="-342900">
              <a:lnSpc>
                <a:spcPct val="80000"/>
              </a:lnSpc>
              <a:buClr>
                <a:srgbClr val="00B0F0"/>
              </a:buClr>
              <a:buFont typeface="Wingdings" panose="05000000000000000000" pitchFamily="2" charset="2"/>
              <a:buChar char="§"/>
              <a:defRPr/>
            </a:pPr>
            <a:r>
              <a:rPr lang="en-CA"/>
              <a:t>All volunteers must obtain a CBE security clearance from the Calgary Police Service.  Police clearances are valid for 5 years.</a:t>
            </a:r>
          </a:p>
          <a:p>
            <a:pPr marL="342900" indent="-342900">
              <a:lnSpc>
                <a:spcPct val="80000"/>
              </a:lnSpc>
              <a:buClr>
                <a:srgbClr val="00B0F0"/>
              </a:buClr>
              <a:buFont typeface="Wingdings" panose="05000000000000000000" pitchFamily="2" charset="2"/>
              <a:buChar char="§"/>
              <a:defRPr/>
            </a:pPr>
            <a:r>
              <a:rPr lang="en-CA"/>
              <a:t>The </a:t>
            </a:r>
            <a:r>
              <a:rPr lang="en-CA" b="1"/>
              <a:t>first step</a:t>
            </a:r>
            <a:r>
              <a:rPr lang="en-CA"/>
              <a:t> of the process </a:t>
            </a:r>
            <a:r>
              <a:rPr lang="en-CA" b="1"/>
              <a:t>must be done through </a:t>
            </a:r>
            <a:r>
              <a:rPr lang="en-CA" b="1" err="1"/>
              <a:t>SchoolEngage</a:t>
            </a:r>
            <a:r>
              <a:rPr lang="en-CA" b="1"/>
              <a:t> </a:t>
            </a:r>
            <a:r>
              <a:rPr lang="en-CA"/>
              <a:t>and the second part on-line </a:t>
            </a:r>
          </a:p>
          <a:p>
            <a:pPr marL="342900" indent="-342900">
              <a:lnSpc>
                <a:spcPct val="80000"/>
              </a:lnSpc>
              <a:buClr>
                <a:srgbClr val="00B0F0"/>
              </a:buClr>
              <a:buFont typeface="Wingdings" panose="05000000000000000000" pitchFamily="2" charset="2"/>
              <a:buChar char="§"/>
              <a:defRPr/>
            </a:pPr>
            <a:r>
              <a:rPr lang="en-CA"/>
              <a:t>You must have government issued photo ID to apply for a police check.</a:t>
            </a:r>
          </a:p>
          <a:p>
            <a:pPr marL="342900" indent="-342900">
              <a:lnSpc>
                <a:spcPct val="80000"/>
              </a:lnSpc>
              <a:buClr>
                <a:srgbClr val="00B0F0"/>
              </a:buClr>
              <a:buFont typeface="Wingdings" panose="05000000000000000000" pitchFamily="2" charset="2"/>
              <a:buChar char="§"/>
              <a:defRPr/>
            </a:pPr>
            <a:r>
              <a:rPr lang="en-CA"/>
              <a:t>You must have lived in Canada for at least 1 year before you can apply and you must also have a current Calgary address. </a:t>
            </a:r>
          </a:p>
          <a:p>
            <a:pPr>
              <a:lnSpc>
                <a:spcPct val="80000"/>
              </a:lnSpc>
              <a:buClr>
                <a:srgbClr val="00B0F0"/>
              </a:buClr>
            </a:pPr>
            <a:endParaRPr lang="en-CA"/>
          </a:p>
          <a:p>
            <a:pPr>
              <a:lnSpc>
                <a:spcPct val="80000"/>
              </a:lnSpc>
              <a:buClr>
                <a:srgbClr val="00B0F0"/>
              </a:buClr>
              <a:defRPr/>
            </a:pPr>
            <a:endParaRPr lang="en-US"/>
          </a:p>
          <a:p>
            <a:pPr>
              <a:lnSpc>
                <a:spcPct val="80000"/>
              </a:lnSpc>
              <a:buClr>
                <a:srgbClr val="00B0F0"/>
              </a:buClr>
              <a:defRPr/>
            </a:pPr>
            <a:endParaRPr lang="en-US"/>
          </a:p>
        </p:txBody>
      </p:sp>
      <p:sp>
        <p:nvSpPr>
          <p:cNvPr id="4" name="Slide Number Placeholder 3"/>
          <p:cNvSpPr>
            <a:spLocks noGrp="1"/>
          </p:cNvSpPr>
          <p:nvPr>
            <p:ph type="sldNum" sz="quarter" idx="12"/>
          </p:nvPr>
        </p:nvSpPr>
        <p:spPr/>
        <p:txBody>
          <a:bodyPr/>
          <a:lstStyle/>
          <a:p>
            <a:fld id="{A09C9D8E-C6F1-4A28-B6D3-E2B2A8AD0146}" type="slidenum">
              <a:rPr lang="en-CA" smtClean="0"/>
              <a:t>20</a:t>
            </a:fld>
            <a:endParaRPr lang="en-CA"/>
          </a:p>
        </p:txBody>
      </p:sp>
      <p:pic>
        <p:nvPicPr>
          <p:cNvPr id="6" name="Picture 5">
            <a:extLst>
              <a:ext uri="{FF2B5EF4-FFF2-40B4-BE49-F238E27FC236}">
                <a16:creationId xmlns:a16="http://schemas.microsoft.com/office/drawing/2014/main" id="{D59F5619-84C0-AE4E-A744-DCEC691A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535" y="4720863"/>
            <a:ext cx="1368152" cy="1824203"/>
          </a:xfrm>
          <a:prstGeom prst="rect">
            <a:avLst/>
          </a:prstGeom>
        </p:spPr>
      </p:pic>
    </p:spTree>
    <p:extLst>
      <p:ext uri="{BB962C8B-B14F-4D97-AF65-F5344CB8AC3E}">
        <p14:creationId xmlns:p14="http://schemas.microsoft.com/office/powerpoint/2010/main" val="4281188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Kindergarten 2025-26</a:t>
            </a:r>
          </a:p>
        </p:txBody>
      </p:sp>
      <p:sp>
        <p:nvSpPr>
          <p:cNvPr id="3" name="Content Placeholder 2"/>
          <p:cNvSpPr>
            <a:spLocks noGrp="1"/>
          </p:cNvSpPr>
          <p:nvPr>
            <p:ph idx="1"/>
          </p:nvPr>
        </p:nvSpPr>
        <p:spPr/>
        <p:txBody>
          <a:bodyPr/>
          <a:lstStyle/>
          <a:p>
            <a:pPr marL="342900" indent="-342900">
              <a:lnSpc>
                <a:spcPct val="80000"/>
              </a:lnSpc>
              <a:buClr>
                <a:srgbClr val="00B0F0"/>
              </a:buClr>
              <a:buFont typeface="Wingdings" panose="05000000000000000000" pitchFamily="2" charset="2"/>
              <a:buChar char="§"/>
              <a:defRPr/>
            </a:pPr>
            <a:r>
              <a:rPr lang="en-US"/>
              <a:t>Based on current registrations, we anticipate that we will have four Kindergarten classes (2 AM and 2 PM) and four Grade 1 classes.   </a:t>
            </a:r>
          </a:p>
          <a:p>
            <a:pPr marL="342900" indent="-342900">
              <a:lnSpc>
                <a:spcPct val="80000"/>
              </a:lnSpc>
              <a:buClr>
                <a:srgbClr val="00B0F0"/>
              </a:buClr>
              <a:buFont typeface="Wingdings" panose="05000000000000000000" pitchFamily="2" charset="2"/>
              <a:buChar char="§"/>
              <a:defRPr/>
            </a:pPr>
            <a:r>
              <a:rPr lang="en-US"/>
              <a:t>We held a draw to balance class sizes between morning and afternoon Kindergarten classes.</a:t>
            </a:r>
          </a:p>
          <a:p>
            <a:pPr marL="342900" indent="-342900">
              <a:lnSpc>
                <a:spcPct val="80000"/>
              </a:lnSpc>
              <a:buClr>
                <a:srgbClr val="00B0F0"/>
              </a:buClr>
              <a:buFont typeface="Wingdings" panose="05000000000000000000" pitchFamily="2" charset="2"/>
              <a:buChar char="§"/>
              <a:defRPr/>
            </a:pPr>
            <a:r>
              <a:rPr lang="en-CA"/>
              <a:t>Should your plans to attend Westgate School change please notify our office as soon as possible.</a:t>
            </a:r>
            <a:endParaRPr lang="en-US"/>
          </a:p>
          <a:p>
            <a:pPr>
              <a:lnSpc>
                <a:spcPct val="80000"/>
              </a:lnSpc>
              <a:buClr>
                <a:srgbClr val="00B0F0"/>
              </a:buClr>
              <a:defRPr/>
            </a:pPr>
            <a:endParaRPr lang="en-US"/>
          </a:p>
          <a:p>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21</a:t>
            </a:fld>
            <a:endParaRPr lang="en-CA"/>
          </a:p>
        </p:txBody>
      </p:sp>
      <p:pic>
        <p:nvPicPr>
          <p:cNvPr id="6" name="Picture 5">
            <a:extLst>
              <a:ext uri="{FF2B5EF4-FFF2-40B4-BE49-F238E27FC236}">
                <a16:creationId xmlns:a16="http://schemas.microsoft.com/office/drawing/2014/main" id="{265CBD80-76E3-6E42-A03D-DEF35795CBCF}"/>
              </a:ext>
            </a:extLst>
          </p:cNvPr>
          <p:cNvPicPr>
            <a:picLocks noChangeAspect="1"/>
          </p:cNvPicPr>
          <p:nvPr/>
        </p:nvPicPr>
        <p:blipFill>
          <a:blip r:embed="rId3"/>
          <a:stretch>
            <a:fillRect/>
          </a:stretch>
        </p:blipFill>
        <p:spPr>
          <a:xfrm>
            <a:off x="3995936" y="4361400"/>
            <a:ext cx="2790471" cy="2092853"/>
          </a:xfrm>
          <a:prstGeom prst="rect">
            <a:avLst/>
          </a:prstGeom>
        </p:spPr>
      </p:pic>
      <p:pic>
        <p:nvPicPr>
          <p:cNvPr id="7" name="Picture 6">
            <a:extLst>
              <a:ext uri="{FF2B5EF4-FFF2-40B4-BE49-F238E27FC236}">
                <a16:creationId xmlns:a16="http://schemas.microsoft.com/office/drawing/2014/main" id="{0A7AA453-F340-CE43-B7F2-634631566B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63688" y="4339859"/>
            <a:ext cx="1653648" cy="2204864"/>
          </a:xfrm>
          <a:prstGeom prst="rect">
            <a:avLst/>
          </a:prstGeom>
        </p:spPr>
      </p:pic>
    </p:spTree>
    <p:extLst>
      <p:ext uri="{BB962C8B-B14F-4D97-AF65-F5344CB8AC3E}">
        <p14:creationId xmlns:p14="http://schemas.microsoft.com/office/powerpoint/2010/main" val="3788930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Childcare</a:t>
            </a:r>
          </a:p>
        </p:txBody>
      </p:sp>
      <p:sp>
        <p:nvSpPr>
          <p:cNvPr id="3" name="Content Placeholder 2"/>
          <p:cNvSpPr>
            <a:spLocks noGrp="1"/>
          </p:cNvSpPr>
          <p:nvPr>
            <p:ph idx="1"/>
          </p:nvPr>
        </p:nvSpPr>
        <p:spPr>
          <a:xfrm>
            <a:off x="539750" y="1556792"/>
            <a:ext cx="8064500" cy="4537075"/>
          </a:xfrm>
        </p:spPr>
        <p:txBody>
          <a:bodyPr>
            <a:normAutofit fontScale="25000" lnSpcReduction="20000"/>
          </a:bodyPr>
          <a:lstStyle/>
          <a:p>
            <a:pPr>
              <a:buClr>
                <a:srgbClr val="00B0F0"/>
              </a:buClr>
            </a:pPr>
            <a:endParaRPr lang="en-CA" sz="7400"/>
          </a:p>
          <a:p>
            <a:pPr marL="342900" indent="-342900">
              <a:buClr>
                <a:srgbClr val="00B0F0"/>
              </a:buClr>
              <a:buFont typeface="Wingdings" panose="05000000000000000000" pitchFamily="2" charset="2"/>
              <a:buChar char="§"/>
            </a:pPr>
            <a:r>
              <a:rPr lang="en-CA" sz="9600"/>
              <a:t>A list of childcare providers in the area:</a:t>
            </a:r>
          </a:p>
          <a:p>
            <a:pPr lvl="1">
              <a:buFont typeface="Courier New" panose="02070309020205020404" pitchFamily="49" charset="0"/>
              <a:buChar char="o"/>
            </a:pPr>
            <a:r>
              <a:rPr lang="en-CA" sz="8000"/>
              <a:t>Child’s Play:  (403) 919-5118</a:t>
            </a:r>
          </a:p>
          <a:p>
            <a:pPr lvl="1">
              <a:buFont typeface="Courier New" panose="02070309020205020404" pitchFamily="49" charset="0"/>
              <a:buChar char="o"/>
            </a:pPr>
            <a:r>
              <a:rPr lang="en-CA" sz="8000"/>
              <a:t>Summitt Kids:  (403) 477-4346</a:t>
            </a:r>
          </a:p>
          <a:p>
            <a:pPr lvl="1">
              <a:buFont typeface="Courier New" panose="02070309020205020404" pitchFamily="49" charset="0"/>
              <a:buChar char="o"/>
            </a:pPr>
            <a:r>
              <a:rPr lang="en-CA" sz="8000"/>
              <a:t>Kell's Kids: (587) 583-1977</a:t>
            </a:r>
          </a:p>
          <a:p>
            <a:pPr lvl="1">
              <a:buFont typeface="Courier New" panose="02070309020205020404" pitchFamily="49" charset="0"/>
              <a:buChar char="o"/>
            </a:pPr>
            <a:r>
              <a:rPr lang="en-CA" sz="8000"/>
              <a:t>Kids &amp; Company:  (403) 237-5437</a:t>
            </a:r>
          </a:p>
          <a:p>
            <a:pPr lvl="1">
              <a:buFont typeface="Courier New" panose="02070309020205020404" pitchFamily="49" charset="0"/>
              <a:buChar char="o"/>
            </a:pPr>
            <a:r>
              <a:rPr lang="en-CA" sz="8000" err="1"/>
              <a:t>KidZinc</a:t>
            </a:r>
            <a:r>
              <a:rPr lang="en-CA" sz="8000"/>
              <a:t>:  (403) 240-2059</a:t>
            </a:r>
          </a:p>
          <a:p>
            <a:pPr lvl="1">
              <a:buFont typeface="Courier New" panose="02070309020205020404" pitchFamily="49" charset="0"/>
              <a:buChar char="o"/>
            </a:pPr>
            <a:r>
              <a:rPr lang="en-CA" sz="8000"/>
              <a:t>My 2</a:t>
            </a:r>
            <a:r>
              <a:rPr lang="en-CA" sz="8000" baseline="30000"/>
              <a:t>nd</a:t>
            </a:r>
            <a:r>
              <a:rPr lang="en-CA" sz="8000"/>
              <a:t> Home:  (403) 874-6273</a:t>
            </a:r>
          </a:p>
          <a:p>
            <a:pPr lvl="1">
              <a:buFont typeface="Courier New" panose="02070309020205020404" pitchFamily="49" charset="0"/>
              <a:buChar char="o"/>
            </a:pPr>
            <a:r>
              <a:rPr lang="en-CA" sz="8000"/>
              <a:t>Alpine Montessori:  (403) 249-9474</a:t>
            </a:r>
          </a:p>
          <a:p>
            <a:pPr lvl="1">
              <a:buFont typeface="Courier New" panose="02070309020205020404" pitchFamily="49" charset="0"/>
              <a:buChar char="o"/>
            </a:pPr>
            <a:r>
              <a:rPr lang="en-CA" sz="8000"/>
              <a:t>Clever Daycare:  (403) 474-4157</a:t>
            </a:r>
          </a:p>
          <a:p>
            <a:pPr marL="457200" lvl="1" indent="0">
              <a:buNone/>
            </a:pPr>
            <a:endParaRPr lang="en-CA" sz="8000"/>
          </a:p>
          <a:p>
            <a:pPr marL="342900" indent="-342900">
              <a:buClr>
                <a:srgbClr val="00B0F0"/>
              </a:buClr>
              <a:buFont typeface="Wingdings" panose="05000000000000000000" pitchFamily="2" charset="2"/>
              <a:buChar char="§"/>
            </a:pPr>
            <a:r>
              <a:rPr lang="en-CA" sz="9600"/>
              <a:t>We cannot endorse any particular caregiver</a:t>
            </a:r>
          </a:p>
          <a:p>
            <a:pPr marL="342900" indent="-342900">
              <a:buClr>
                <a:srgbClr val="00B0F0"/>
              </a:buClr>
              <a:buFont typeface="Wingdings" panose="05000000000000000000" pitchFamily="2" charset="2"/>
              <a:buChar char="§"/>
            </a:pPr>
            <a:r>
              <a:rPr lang="en-CA" sz="9600"/>
              <a:t>Calgary Child’s Play will be leasing space in our school</a:t>
            </a:r>
          </a:p>
          <a:p>
            <a:pPr>
              <a:buClr>
                <a:srgbClr val="00B0F0"/>
              </a:buClr>
            </a:pPr>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22</a:t>
            </a:fld>
            <a:endParaRPr lang="en-CA"/>
          </a:p>
        </p:txBody>
      </p:sp>
    </p:spTree>
    <p:extLst>
      <p:ext uri="{BB962C8B-B14F-4D97-AF65-F5344CB8AC3E}">
        <p14:creationId xmlns:p14="http://schemas.microsoft.com/office/powerpoint/2010/main" val="165934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Westgate School Council</a:t>
            </a:r>
            <a:endParaRPr lang="en-CA"/>
          </a:p>
        </p:txBody>
      </p:sp>
      <p:sp>
        <p:nvSpPr>
          <p:cNvPr id="3" name="Content Placeholder 2"/>
          <p:cNvSpPr>
            <a:spLocks noGrp="1"/>
          </p:cNvSpPr>
          <p:nvPr>
            <p:ph idx="1"/>
          </p:nvPr>
        </p:nvSpPr>
        <p:spPr>
          <a:xfrm>
            <a:off x="323528" y="1124744"/>
            <a:ext cx="8424936" cy="5400600"/>
          </a:xfrm>
        </p:spPr>
        <p:txBody>
          <a:bodyPr>
            <a:noAutofit/>
          </a:bodyPr>
          <a:lstStyle/>
          <a:p>
            <a:pPr lvl="0" defTabSz="457200">
              <a:spcBef>
                <a:spcPts val="0"/>
              </a:spcBef>
            </a:pPr>
            <a:r>
              <a:rPr lang="en-US" sz="1600">
                <a:solidFill>
                  <a:prstClr val="black"/>
                </a:solidFill>
                <a:cs typeface="Arial"/>
              </a:rPr>
              <a:t>Westgate School Council performs an important advisory role at the school:</a:t>
            </a:r>
          </a:p>
          <a:p>
            <a:pPr lvl="0" defTabSz="457200">
              <a:spcBef>
                <a:spcPts val="0"/>
              </a:spcBef>
            </a:pPr>
            <a:r>
              <a:rPr lang="en-US" sz="1600">
                <a:solidFill>
                  <a:prstClr val="black"/>
                </a:solidFill>
                <a:cs typeface="Arial"/>
              </a:rPr>
              <a:t> </a:t>
            </a:r>
          </a:p>
          <a:p>
            <a:pPr marL="342900" indent="-342900">
              <a:lnSpc>
                <a:spcPct val="90000"/>
              </a:lnSpc>
              <a:buClr>
                <a:srgbClr val="00B0F0"/>
              </a:buClr>
              <a:buFont typeface="Wingdings" panose="05000000000000000000" pitchFamily="2" charset="2"/>
              <a:buChar char="§"/>
              <a:defRPr/>
            </a:pPr>
            <a:r>
              <a:rPr lang="en-US" sz="1600">
                <a:solidFill>
                  <a:prstClr val="black"/>
                </a:solidFill>
                <a:cs typeface="Arial"/>
              </a:rPr>
              <a:t>Sharing information with parents</a:t>
            </a:r>
          </a:p>
          <a:p>
            <a:pPr marL="342900" indent="-342900">
              <a:lnSpc>
                <a:spcPct val="90000"/>
              </a:lnSpc>
              <a:buClr>
                <a:srgbClr val="00B0F0"/>
              </a:buClr>
              <a:buFont typeface="Wingdings" panose="05000000000000000000" pitchFamily="2" charset="2"/>
              <a:buChar char="§"/>
              <a:defRPr/>
            </a:pPr>
            <a:r>
              <a:rPr lang="en-US" sz="1600">
                <a:solidFill>
                  <a:prstClr val="black"/>
                </a:solidFill>
                <a:cs typeface="Arial"/>
              </a:rPr>
              <a:t>Ensuring parent perspective is considered in decision making</a:t>
            </a:r>
          </a:p>
          <a:p>
            <a:pPr marL="342900" indent="-342900">
              <a:lnSpc>
                <a:spcPct val="90000"/>
              </a:lnSpc>
              <a:buClr>
                <a:srgbClr val="00B0F0"/>
              </a:buClr>
              <a:buFont typeface="Wingdings" panose="05000000000000000000" pitchFamily="2" charset="2"/>
              <a:buChar char="§"/>
              <a:defRPr/>
            </a:pPr>
            <a:r>
              <a:rPr lang="en-US" sz="1600">
                <a:solidFill>
                  <a:prstClr val="black"/>
                </a:solidFill>
                <a:cs typeface="Arial"/>
              </a:rPr>
              <a:t>Supporting education and student enrichment opportunities</a:t>
            </a:r>
          </a:p>
          <a:p>
            <a:pPr marL="342900" indent="-342900">
              <a:lnSpc>
                <a:spcPct val="90000"/>
              </a:lnSpc>
              <a:buClr>
                <a:srgbClr val="00B0F0"/>
              </a:buClr>
              <a:buFont typeface="Wingdings" panose="05000000000000000000" pitchFamily="2" charset="2"/>
              <a:buChar char="§"/>
              <a:defRPr/>
            </a:pPr>
            <a:r>
              <a:rPr lang="en-US" sz="1600">
                <a:solidFill>
                  <a:prstClr val="black"/>
                </a:solidFill>
                <a:cs typeface="Arial"/>
              </a:rPr>
              <a:t>Fostering school spirit through assisting with community building</a:t>
            </a:r>
          </a:p>
          <a:p>
            <a:pPr marL="342900" indent="-342900">
              <a:lnSpc>
                <a:spcPct val="90000"/>
              </a:lnSpc>
              <a:buClr>
                <a:srgbClr val="00B0F0"/>
              </a:buClr>
              <a:buFont typeface="Wingdings" panose="05000000000000000000" pitchFamily="2" charset="2"/>
              <a:buChar char="§"/>
              <a:defRPr/>
            </a:pPr>
            <a:r>
              <a:rPr lang="en-US" sz="1600">
                <a:solidFill>
                  <a:prstClr val="black"/>
                </a:solidFill>
                <a:cs typeface="Arial"/>
              </a:rPr>
              <a:t>Organizing family centered social events</a:t>
            </a:r>
          </a:p>
          <a:p>
            <a:pPr marL="342900" indent="-342900">
              <a:lnSpc>
                <a:spcPct val="90000"/>
              </a:lnSpc>
              <a:buClr>
                <a:srgbClr val="00B0F0"/>
              </a:buClr>
              <a:buFont typeface="Wingdings" panose="05000000000000000000" pitchFamily="2" charset="2"/>
              <a:buChar char="§"/>
              <a:defRPr/>
            </a:pPr>
            <a:r>
              <a:rPr lang="en-US" sz="1600">
                <a:solidFill>
                  <a:prstClr val="black"/>
                </a:solidFill>
                <a:cs typeface="Arial"/>
              </a:rPr>
              <a:t>Supporting student health and wellness and language learning</a:t>
            </a:r>
          </a:p>
          <a:p>
            <a:pPr lvl="0" defTabSz="457200">
              <a:spcBef>
                <a:spcPts val="0"/>
              </a:spcBef>
            </a:pPr>
            <a:endParaRPr lang="en-US" sz="1600">
              <a:solidFill>
                <a:prstClr val="black"/>
              </a:solidFill>
              <a:cs typeface="Arial"/>
            </a:endParaRPr>
          </a:p>
          <a:p>
            <a:pPr lvl="0" defTabSz="457200">
              <a:spcBef>
                <a:spcPts val="0"/>
              </a:spcBef>
            </a:pPr>
            <a:r>
              <a:rPr lang="en-US" sz="1600">
                <a:solidFill>
                  <a:prstClr val="black"/>
                </a:solidFill>
                <a:cs typeface="Arial"/>
              </a:rPr>
              <a:t>Some other things we support in the school include: </a:t>
            </a:r>
          </a:p>
          <a:p>
            <a:pPr lvl="0" defTabSz="457200">
              <a:spcBef>
                <a:spcPts val="0"/>
              </a:spcBef>
            </a:pPr>
            <a:endParaRPr lang="en-US" sz="1600">
              <a:solidFill>
                <a:prstClr val="black"/>
              </a:solidFill>
              <a:cs typeface="Arial"/>
            </a:endParaRPr>
          </a:p>
          <a:p>
            <a:pPr lvl="0" defTabSz="457200">
              <a:spcBef>
                <a:spcPts val="0"/>
              </a:spcBef>
            </a:pPr>
            <a:r>
              <a:rPr lang="en-US" sz="1600">
                <a:solidFill>
                  <a:prstClr val="black"/>
                </a:solidFill>
                <a:cs typeface="Arial"/>
              </a:rPr>
              <a:t>Special lunches, </a:t>
            </a:r>
            <a:r>
              <a:rPr lang="en-US" sz="1600" err="1">
                <a:solidFill>
                  <a:prstClr val="black"/>
                </a:solidFill>
                <a:cs typeface="Arial"/>
              </a:rPr>
              <a:t>Gatorfest</a:t>
            </a:r>
            <a:r>
              <a:rPr lang="en-US" sz="1600">
                <a:solidFill>
                  <a:prstClr val="black"/>
                </a:solidFill>
                <a:cs typeface="Arial"/>
              </a:rPr>
              <a:t>, grounds work, environment,</a:t>
            </a:r>
          </a:p>
          <a:p>
            <a:pPr lvl="0" defTabSz="457200">
              <a:spcBef>
                <a:spcPts val="0"/>
              </a:spcBef>
            </a:pPr>
            <a:r>
              <a:rPr lang="en-US" sz="1600">
                <a:solidFill>
                  <a:prstClr val="black"/>
                </a:solidFill>
                <a:cs typeface="Arial"/>
              </a:rPr>
              <a:t>science and language special focus groups, Christmas community support, parent education events, farewell committee and many more!</a:t>
            </a:r>
          </a:p>
          <a:p>
            <a:pPr lvl="0" defTabSz="457200">
              <a:spcBef>
                <a:spcPts val="0"/>
              </a:spcBef>
            </a:pPr>
            <a:endParaRPr lang="en-US" sz="1600">
              <a:solidFill>
                <a:prstClr val="black"/>
              </a:solidFill>
              <a:cs typeface="Arial"/>
            </a:endParaRPr>
          </a:p>
          <a:p>
            <a:pPr lvl="0" defTabSz="457200">
              <a:spcBef>
                <a:spcPts val="0"/>
              </a:spcBef>
            </a:pPr>
            <a:r>
              <a:rPr lang="en-US" sz="1600">
                <a:solidFill>
                  <a:prstClr val="black"/>
                </a:solidFill>
                <a:cs typeface="Arial"/>
              </a:rPr>
              <a:t>To be in touch contact us via email: </a:t>
            </a:r>
            <a:r>
              <a:rPr lang="en-US" sz="1600">
                <a:solidFill>
                  <a:prstClr val="black"/>
                </a:solidFill>
                <a:cs typeface="Arial"/>
                <a:hlinkClick r:id="rId3">
                  <a:extLst>
                    <a:ext uri="{A12FA001-AC4F-418D-AE19-62706E023703}">
                      <ahyp:hlinkClr xmlns:ahyp="http://schemas.microsoft.com/office/drawing/2018/hyperlinkcolor" xmlns="" val="tx"/>
                    </a:ext>
                  </a:extLst>
                </a:hlinkClick>
              </a:rPr>
              <a:t>westgateschoolcouncil@gmail.com</a:t>
            </a:r>
            <a:endParaRPr lang="en-US" sz="1600">
              <a:solidFill>
                <a:prstClr val="black"/>
              </a:solidFill>
              <a:cs typeface="Arial"/>
            </a:endParaRPr>
          </a:p>
          <a:p>
            <a:pPr defTabSz="457200">
              <a:spcBef>
                <a:spcPts val="0"/>
              </a:spcBef>
            </a:pPr>
            <a:r>
              <a:rPr lang="en-US" sz="1600">
                <a:solidFill>
                  <a:prstClr val="black"/>
                </a:solidFill>
                <a:cs typeface="Arial"/>
              </a:rPr>
              <a:t>Chair: Stephanie Paquet</a:t>
            </a:r>
          </a:p>
        </p:txBody>
      </p:sp>
      <p:sp>
        <p:nvSpPr>
          <p:cNvPr id="4" name="Slide Number Placeholder 3"/>
          <p:cNvSpPr>
            <a:spLocks noGrp="1"/>
          </p:cNvSpPr>
          <p:nvPr>
            <p:ph type="sldNum" sz="quarter" idx="12"/>
          </p:nvPr>
        </p:nvSpPr>
        <p:spPr/>
        <p:txBody>
          <a:bodyPr/>
          <a:lstStyle/>
          <a:p>
            <a:fld id="{A09C9D8E-C6F1-4A28-B6D3-E2B2A8AD0146}" type="slidenum">
              <a:rPr lang="en-CA" smtClean="0"/>
              <a:t>23</a:t>
            </a:fld>
            <a:endParaRPr lang="en-CA"/>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2243500"/>
            <a:ext cx="1944439" cy="2016224"/>
          </a:xfrm>
          <a:prstGeom prst="rect">
            <a:avLst/>
          </a:prstGeom>
        </p:spPr>
      </p:pic>
    </p:spTree>
    <p:extLst>
      <p:ext uri="{BB962C8B-B14F-4D97-AF65-F5344CB8AC3E}">
        <p14:creationId xmlns:p14="http://schemas.microsoft.com/office/powerpoint/2010/main" val="382397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Who and When</a:t>
            </a:r>
            <a:endParaRPr lang="en-CA"/>
          </a:p>
        </p:txBody>
      </p:sp>
      <p:sp>
        <p:nvSpPr>
          <p:cNvPr id="3" name="Content Placeholder 2"/>
          <p:cNvSpPr>
            <a:spLocks noGrp="1"/>
          </p:cNvSpPr>
          <p:nvPr>
            <p:ph idx="1"/>
          </p:nvPr>
        </p:nvSpPr>
        <p:spPr/>
        <p:txBody>
          <a:bodyPr>
            <a:normAutofit/>
          </a:bodyPr>
          <a:lstStyle/>
          <a:p>
            <a:pPr lvl="0" defTabSz="457200">
              <a:spcBef>
                <a:spcPts val="0"/>
              </a:spcBef>
            </a:pPr>
            <a:r>
              <a:rPr lang="en-US" sz="1800">
                <a:solidFill>
                  <a:prstClr val="black"/>
                </a:solidFill>
                <a:latin typeface="Arial"/>
                <a:cs typeface="Arial"/>
              </a:rPr>
              <a:t>As a Westgate parent you are automatically a member of School Council, you are welcome at all meetings.</a:t>
            </a:r>
          </a:p>
          <a:p>
            <a:pPr lvl="0" defTabSz="457200">
              <a:spcBef>
                <a:spcPts val="0"/>
              </a:spcBef>
            </a:pPr>
            <a:endParaRPr lang="en-US" sz="1800">
              <a:solidFill>
                <a:prstClr val="black"/>
              </a:solidFill>
              <a:latin typeface="Arial"/>
              <a:cs typeface="Arial"/>
            </a:endParaRPr>
          </a:p>
          <a:p>
            <a:pPr lvl="0" defTabSz="457200">
              <a:spcBef>
                <a:spcPts val="0"/>
              </a:spcBef>
            </a:pPr>
            <a:r>
              <a:rPr lang="en-US" sz="1800">
                <a:solidFill>
                  <a:prstClr val="black"/>
                </a:solidFill>
                <a:latin typeface="Arial"/>
                <a:cs typeface="Arial"/>
              </a:rPr>
              <a:t>There are also ways to be even more involved, on a committee or on the executive.</a:t>
            </a:r>
          </a:p>
          <a:p>
            <a:pPr lvl="0" defTabSz="457200">
              <a:spcBef>
                <a:spcPts val="0"/>
              </a:spcBef>
            </a:pPr>
            <a:endParaRPr lang="en-US" sz="1800">
              <a:solidFill>
                <a:prstClr val="black"/>
              </a:solidFill>
              <a:latin typeface="Arial"/>
              <a:cs typeface="Arial"/>
            </a:endParaRPr>
          </a:p>
          <a:p>
            <a:pPr lvl="0" defTabSz="457200">
              <a:spcBef>
                <a:spcPts val="0"/>
              </a:spcBef>
            </a:pPr>
            <a:r>
              <a:rPr lang="en-US" sz="1800">
                <a:solidFill>
                  <a:prstClr val="black"/>
                </a:solidFill>
                <a:latin typeface="Arial"/>
                <a:cs typeface="Arial"/>
              </a:rPr>
              <a:t>Meeting dates are the last Thursday in September, October, November, January, February, April and May.</a:t>
            </a:r>
          </a:p>
          <a:p>
            <a:pPr lvl="0" defTabSz="457200">
              <a:spcBef>
                <a:spcPts val="0"/>
              </a:spcBef>
            </a:pPr>
            <a:endParaRPr lang="en-US" sz="1800">
              <a:solidFill>
                <a:prstClr val="black"/>
              </a:solidFill>
              <a:latin typeface="Arial"/>
              <a:cs typeface="Arial"/>
            </a:endParaRPr>
          </a:p>
          <a:p>
            <a:pPr lvl="0" defTabSz="457200">
              <a:spcBef>
                <a:spcPts val="0"/>
              </a:spcBef>
            </a:pPr>
            <a:r>
              <a:rPr lang="en-US" sz="1800">
                <a:solidFill>
                  <a:prstClr val="black"/>
                </a:solidFill>
                <a:latin typeface="Arial"/>
                <a:cs typeface="Arial"/>
              </a:rPr>
              <a:t>School Council has hosted parent engagement nights during the school year.</a:t>
            </a:r>
          </a:p>
          <a:p>
            <a:pPr lvl="0" defTabSz="457200">
              <a:spcBef>
                <a:spcPts val="0"/>
              </a:spcBef>
            </a:pPr>
            <a:endParaRPr lang="en-US" sz="1800">
              <a:solidFill>
                <a:prstClr val="black"/>
              </a:solidFill>
              <a:latin typeface="Arial"/>
              <a:cs typeface="Arial"/>
            </a:endParaRPr>
          </a:p>
          <a:p>
            <a:pPr lvl="0" defTabSz="457200">
              <a:spcBef>
                <a:spcPts val="0"/>
              </a:spcBef>
            </a:pPr>
            <a:r>
              <a:rPr lang="en-US" sz="1800">
                <a:solidFill>
                  <a:prstClr val="black"/>
                </a:solidFill>
                <a:latin typeface="Arial"/>
                <a:cs typeface="Arial"/>
              </a:rPr>
              <a:t>To be in touch with the School Council, contact us via email: </a:t>
            </a:r>
            <a:r>
              <a:rPr lang="en-US" sz="1800">
                <a:solidFill>
                  <a:prstClr val="black"/>
                </a:solidFill>
                <a:latin typeface="Arial"/>
                <a:cs typeface="Arial"/>
                <a:hlinkClick r:id="rId3">
                  <a:extLst>
                    <a:ext uri="{A12FA001-AC4F-418D-AE19-62706E023703}">
                      <ahyp:hlinkClr xmlns:ahyp="http://schemas.microsoft.com/office/drawing/2018/hyperlinkcolor" xmlns="" val="tx"/>
                    </a:ext>
                  </a:extLst>
                </a:hlinkClick>
              </a:rPr>
              <a:t>westgateschoolcouncil@gmail.com</a:t>
            </a:r>
            <a:endParaRPr lang="en-US" sz="1800">
              <a:solidFill>
                <a:prstClr val="black"/>
              </a:solidFill>
              <a:latin typeface="Arial"/>
              <a:cs typeface="Arial"/>
            </a:endParaRPr>
          </a:p>
          <a:p>
            <a:pPr lvl="0" defTabSz="457200">
              <a:spcBef>
                <a:spcPts val="0"/>
              </a:spcBef>
            </a:pPr>
            <a:endParaRPr lang="en-US" sz="1800">
              <a:solidFill>
                <a:prstClr val="black"/>
              </a:solidFill>
              <a:latin typeface="Arial"/>
              <a:cs typeface="Arial"/>
            </a:endParaRPr>
          </a:p>
          <a:p>
            <a:pPr defTabSz="457200">
              <a:spcBef>
                <a:spcPts val="0"/>
              </a:spcBef>
            </a:pPr>
            <a:r>
              <a:rPr lang="en-US" sz="1800">
                <a:solidFill>
                  <a:prstClr val="black"/>
                </a:solidFill>
                <a:latin typeface="Arial"/>
                <a:cs typeface="Arial"/>
              </a:rPr>
              <a:t>Chair: Stephanie Paquet</a:t>
            </a:r>
          </a:p>
        </p:txBody>
      </p:sp>
      <p:sp>
        <p:nvSpPr>
          <p:cNvPr id="4" name="Slide Number Placeholder 3"/>
          <p:cNvSpPr>
            <a:spLocks noGrp="1"/>
          </p:cNvSpPr>
          <p:nvPr>
            <p:ph type="sldNum" sz="quarter" idx="12"/>
          </p:nvPr>
        </p:nvSpPr>
        <p:spPr/>
        <p:txBody>
          <a:bodyPr/>
          <a:lstStyle/>
          <a:p>
            <a:fld id="{A09C9D8E-C6F1-4A28-B6D3-E2B2A8AD0146}" type="slidenum">
              <a:rPr lang="en-CA" smtClean="0"/>
              <a:t>24</a:t>
            </a:fld>
            <a:endParaRPr lang="en-CA"/>
          </a:p>
        </p:txBody>
      </p:sp>
    </p:spTree>
    <p:extLst>
      <p:ext uri="{BB962C8B-B14F-4D97-AF65-F5344CB8AC3E}">
        <p14:creationId xmlns:p14="http://schemas.microsoft.com/office/powerpoint/2010/main" val="1739457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École</a:t>
            </a:r>
            <a:r>
              <a:rPr lang="en-US"/>
              <a:t> Westgate Parents’ Society</a:t>
            </a:r>
            <a:endParaRPr lang="en-C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98" y="1101248"/>
            <a:ext cx="7991742" cy="5299719"/>
          </a:xfrm>
          <a:prstGeom prst="rect">
            <a:avLst/>
          </a:prstGeom>
        </p:spPr>
      </p:pic>
      <p:sp>
        <p:nvSpPr>
          <p:cNvPr id="3" name="Content Placeholder 2"/>
          <p:cNvSpPr>
            <a:spLocks noGrp="1"/>
          </p:cNvSpPr>
          <p:nvPr>
            <p:ph idx="1"/>
          </p:nvPr>
        </p:nvSpPr>
        <p:spPr>
          <a:xfrm>
            <a:off x="539750" y="1268413"/>
            <a:ext cx="8064500" cy="4896891"/>
          </a:xfrm>
        </p:spPr>
        <p:txBody>
          <a:bodyPr>
            <a:normAutofit fontScale="92500" lnSpcReduction="20000"/>
          </a:bodyPr>
          <a:lstStyle/>
          <a:p>
            <a:pPr lvl="0" defTabSz="457200">
              <a:spcBef>
                <a:spcPts val="0"/>
              </a:spcBef>
            </a:pPr>
            <a:r>
              <a:rPr lang="en-US" sz="1600" b="1">
                <a:solidFill>
                  <a:prstClr val="black"/>
                </a:solidFill>
                <a:latin typeface="Arial"/>
                <a:cs typeface="Arial"/>
              </a:rPr>
              <a:t>The society exists mostly for the purpose of fundraising and offering financial support for enrichment opportunities, teaching supplies and more at the school.</a:t>
            </a:r>
          </a:p>
          <a:p>
            <a:pPr lvl="0" defTabSz="457200">
              <a:spcBef>
                <a:spcPts val="0"/>
              </a:spcBef>
            </a:pPr>
            <a:endParaRPr lang="en-US" sz="1600">
              <a:solidFill>
                <a:prstClr val="black"/>
              </a:solidFill>
              <a:latin typeface="Arial"/>
              <a:cs typeface="Arial"/>
            </a:endParaRPr>
          </a:p>
          <a:p>
            <a:pPr lvl="0" defTabSz="457200">
              <a:spcBef>
                <a:spcPts val="0"/>
              </a:spcBef>
            </a:pPr>
            <a:r>
              <a:rPr lang="en-US" sz="1600">
                <a:solidFill>
                  <a:prstClr val="black"/>
                </a:solidFill>
                <a:latin typeface="Arial"/>
                <a:cs typeface="Arial"/>
              </a:rPr>
              <a:t>We do a few large fundraisers throughout the year:</a:t>
            </a:r>
          </a:p>
          <a:p>
            <a:pPr lvl="0" defTabSz="457200">
              <a:spcBef>
                <a:spcPts val="0"/>
              </a:spcBef>
            </a:pPr>
            <a:endParaRPr lang="en-US" sz="1600">
              <a:solidFill>
                <a:prstClr val="black"/>
              </a:solidFill>
              <a:latin typeface="Arial"/>
              <a:cs typeface="Arial"/>
            </a:endParaRPr>
          </a:p>
          <a:p>
            <a:pPr marL="285750" lvl="0" indent="-285750" defTabSz="457200">
              <a:spcBef>
                <a:spcPts val="0"/>
              </a:spcBef>
              <a:buFont typeface="Arial"/>
              <a:buChar char="•"/>
            </a:pPr>
            <a:r>
              <a:rPr lang="en-US" sz="1600">
                <a:solidFill>
                  <a:prstClr val="black"/>
                </a:solidFill>
                <a:latin typeface="Arial"/>
                <a:cs typeface="Arial"/>
              </a:rPr>
              <a:t>Read-a-thon</a:t>
            </a:r>
          </a:p>
          <a:p>
            <a:pPr lvl="0" defTabSz="457200">
              <a:spcBef>
                <a:spcPts val="0"/>
              </a:spcBef>
            </a:pPr>
            <a:endParaRPr lang="en-US" sz="1600">
              <a:solidFill>
                <a:prstClr val="black"/>
              </a:solidFill>
              <a:latin typeface="Arial"/>
              <a:cs typeface="Arial"/>
            </a:endParaRPr>
          </a:p>
          <a:p>
            <a:pPr marL="285750" lvl="0" indent="-285750" defTabSz="457200">
              <a:spcBef>
                <a:spcPts val="0"/>
              </a:spcBef>
              <a:buFont typeface="Arial"/>
              <a:buChar char="•"/>
            </a:pPr>
            <a:r>
              <a:rPr lang="en-US" sz="1600" err="1">
                <a:solidFill>
                  <a:prstClr val="black"/>
                </a:solidFill>
                <a:latin typeface="Arial"/>
                <a:cs typeface="Arial"/>
              </a:rPr>
              <a:t>Gatorfest</a:t>
            </a:r>
            <a:r>
              <a:rPr lang="en-US" sz="1600">
                <a:solidFill>
                  <a:prstClr val="black"/>
                </a:solidFill>
                <a:latin typeface="Arial"/>
                <a:cs typeface="Arial"/>
              </a:rPr>
              <a:t> at the end of May</a:t>
            </a:r>
          </a:p>
          <a:p>
            <a:pPr lvl="0" defTabSz="457200">
              <a:spcBef>
                <a:spcPts val="0"/>
              </a:spcBef>
            </a:pPr>
            <a:endParaRPr lang="en-US" sz="1600">
              <a:solidFill>
                <a:prstClr val="black"/>
              </a:solidFill>
              <a:latin typeface="Arial"/>
              <a:cs typeface="Arial"/>
            </a:endParaRPr>
          </a:p>
          <a:p>
            <a:pPr marL="285750" lvl="0" indent="-285750" defTabSz="457200">
              <a:spcBef>
                <a:spcPts val="0"/>
              </a:spcBef>
              <a:buFont typeface="Arial"/>
              <a:buChar char="•"/>
            </a:pPr>
            <a:r>
              <a:rPr lang="en-US" sz="1600">
                <a:latin typeface="Arial"/>
                <a:cs typeface="Arial"/>
              </a:rPr>
              <a:t>Casino </a:t>
            </a:r>
          </a:p>
          <a:p>
            <a:pPr marL="285750" lvl="0" indent="-285750" defTabSz="457200">
              <a:spcBef>
                <a:spcPts val="0"/>
              </a:spcBef>
              <a:buFont typeface="Arial"/>
              <a:buChar char="•"/>
            </a:pPr>
            <a:endParaRPr lang="en-US" sz="1600">
              <a:solidFill>
                <a:prstClr val="black"/>
              </a:solidFill>
              <a:latin typeface="Arial"/>
              <a:cs typeface="Arial"/>
            </a:endParaRPr>
          </a:p>
          <a:p>
            <a:pPr lvl="0" defTabSz="457200">
              <a:spcBef>
                <a:spcPts val="0"/>
              </a:spcBef>
            </a:pPr>
            <a:endParaRPr lang="en-US" sz="1600">
              <a:solidFill>
                <a:prstClr val="black"/>
              </a:solidFill>
              <a:latin typeface="Arial"/>
              <a:cs typeface="Arial"/>
            </a:endParaRPr>
          </a:p>
          <a:p>
            <a:pPr lvl="0" defTabSz="457200">
              <a:spcBef>
                <a:spcPts val="0"/>
              </a:spcBef>
            </a:pPr>
            <a:r>
              <a:rPr lang="en-US" sz="1600" i="1">
                <a:solidFill>
                  <a:prstClr val="black"/>
                </a:solidFill>
                <a:latin typeface="Arial"/>
                <a:cs typeface="Arial"/>
              </a:rPr>
              <a:t>Plus, we also usually do other smaller scale fundraisers for special projects each year.</a:t>
            </a:r>
          </a:p>
          <a:p>
            <a:pPr lvl="0" defTabSz="457200">
              <a:spcBef>
                <a:spcPts val="0"/>
              </a:spcBef>
            </a:pPr>
            <a:endParaRPr lang="en-US" sz="1600">
              <a:solidFill>
                <a:prstClr val="black"/>
              </a:solidFill>
              <a:latin typeface="Arial"/>
              <a:cs typeface="Arial"/>
            </a:endParaRPr>
          </a:p>
          <a:p>
            <a:pPr lvl="0" defTabSz="457200">
              <a:spcBef>
                <a:spcPts val="0"/>
              </a:spcBef>
            </a:pPr>
            <a:endParaRPr lang="en-US" sz="1600">
              <a:solidFill>
                <a:prstClr val="black"/>
              </a:solidFill>
              <a:latin typeface="Arial"/>
              <a:cs typeface="Arial"/>
            </a:endParaRPr>
          </a:p>
          <a:p>
            <a:pPr lvl="0" defTabSz="457200">
              <a:spcBef>
                <a:spcPts val="0"/>
              </a:spcBef>
            </a:pPr>
            <a:r>
              <a:rPr lang="en-US" sz="1600">
                <a:solidFill>
                  <a:prstClr val="black"/>
                </a:solidFill>
                <a:latin typeface="Arial"/>
                <a:cs typeface="Arial"/>
              </a:rPr>
              <a:t>As a parent, you are automatically a member of the Parents’ Society </a:t>
            </a:r>
          </a:p>
          <a:p>
            <a:pPr lvl="0" defTabSz="457200">
              <a:spcBef>
                <a:spcPts val="0"/>
              </a:spcBef>
            </a:pPr>
            <a:endParaRPr lang="en-US" sz="1600">
              <a:solidFill>
                <a:prstClr val="black"/>
              </a:solidFill>
              <a:latin typeface="Arial"/>
              <a:cs typeface="Arial"/>
            </a:endParaRPr>
          </a:p>
          <a:p>
            <a:pPr lvl="0" defTabSz="457200">
              <a:spcBef>
                <a:spcPts val="0"/>
              </a:spcBef>
            </a:pPr>
            <a:r>
              <a:rPr lang="en-US" sz="1600">
                <a:solidFill>
                  <a:prstClr val="black"/>
                </a:solidFill>
                <a:latin typeface="Arial"/>
                <a:cs typeface="Arial"/>
              </a:rPr>
              <a:t>We would love you to be involved in the work we do!</a:t>
            </a:r>
          </a:p>
          <a:p>
            <a:pPr lvl="0" defTabSz="457200">
              <a:spcBef>
                <a:spcPts val="0"/>
              </a:spcBef>
            </a:pPr>
            <a:endParaRPr lang="en-US" sz="1600">
              <a:solidFill>
                <a:prstClr val="black"/>
              </a:solidFill>
              <a:latin typeface="Arial"/>
              <a:cs typeface="Arial"/>
            </a:endParaRPr>
          </a:p>
          <a:p>
            <a:pPr lvl="0" defTabSz="457200">
              <a:spcBef>
                <a:spcPts val="0"/>
              </a:spcBef>
            </a:pPr>
            <a:r>
              <a:rPr lang="en-US" sz="1600">
                <a:solidFill>
                  <a:prstClr val="black"/>
                </a:solidFill>
                <a:latin typeface="Arial"/>
                <a:cs typeface="Arial"/>
              </a:rPr>
              <a:t>The society meeting is held right after the council meetings every month!</a:t>
            </a:r>
          </a:p>
          <a:p>
            <a:pPr lvl="0" defTabSz="457200">
              <a:spcBef>
                <a:spcPts val="0"/>
              </a:spcBef>
            </a:pPr>
            <a:endParaRPr lang="en-US" sz="1600">
              <a:solidFill>
                <a:prstClr val="black"/>
              </a:solidFill>
              <a:latin typeface="Arial"/>
              <a:cs typeface="Arial"/>
            </a:endParaRPr>
          </a:p>
          <a:p>
            <a:pPr lvl="0" defTabSz="457200">
              <a:spcBef>
                <a:spcPts val="0"/>
              </a:spcBef>
            </a:pPr>
            <a:endParaRPr lang="en-US" sz="1600">
              <a:solidFill>
                <a:prstClr val="black"/>
              </a:solidFill>
              <a:latin typeface="Arial"/>
              <a:cs typeface="Arial"/>
            </a:endParaRPr>
          </a:p>
          <a:p>
            <a:pPr lvl="0" defTabSz="457200">
              <a:spcBef>
                <a:spcPts val="0"/>
              </a:spcBef>
            </a:pPr>
            <a:r>
              <a:rPr lang="en-US" sz="1600">
                <a:solidFill>
                  <a:prstClr val="black"/>
                </a:solidFill>
                <a:latin typeface="Arial"/>
                <a:cs typeface="Arial"/>
              </a:rPr>
              <a:t>To be in touch contact us via email: westgateschoolcouncil@gmail.com</a:t>
            </a:r>
          </a:p>
          <a:p>
            <a:pPr defTabSz="457200">
              <a:spcBef>
                <a:spcPts val="0"/>
              </a:spcBef>
            </a:pPr>
            <a:r>
              <a:rPr lang="en-US" sz="1600">
                <a:solidFill>
                  <a:prstClr val="black"/>
                </a:solidFill>
                <a:latin typeface="Arial"/>
                <a:cs typeface="Arial"/>
              </a:rPr>
              <a:t>Chair: Stephanie Paquet</a:t>
            </a:r>
          </a:p>
        </p:txBody>
      </p:sp>
      <p:sp>
        <p:nvSpPr>
          <p:cNvPr id="4" name="Slide Number Placeholder 3"/>
          <p:cNvSpPr>
            <a:spLocks noGrp="1"/>
          </p:cNvSpPr>
          <p:nvPr>
            <p:ph type="sldNum" sz="quarter" idx="12"/>
          </p:nvPr>
        </p:nvSpPr>
        <p:spPr/>
        <p:txBody>
          <a:bodyPr/>
          <a:lstStyle/>
          <a:p>
            <a:fld id="{A09C9D8E-C6F1-4A28-B6D3-E2B2A8AD0146}" type="slidenum">
              <a:rPr lang="en-CA" smtClean="0"/>
              <a:t>25</a:t>
            </a:fld>
            <a:endParaRPr lang="en-CA"/>
          </a:p>
        </p:txBody>
      </p:sp>
    </p:spTree>
    <p:extLst>
      <p:ext uri="{BB962C8B-B14F-4D97-AF65-F5344CB8AC3E}">
        <p14:creationId xmlns:p14="http://schemas.microsoft.com/office/powerpoint/2010/main" val="2001660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6120482" cy="792435"/>
          </a:xfrm>
        </p:spPr>
        <p:txBody>
          <a:bodyPr/>
          <a:lstStyle/>
          <a:p>
            <a:r>
              <a:rPr lang="en-US"/>
              <a:t>For More Information</a:t>
            </a:r>
            <a:endParaRPr lang="en-CA"/>
          </a:p>
        </p:txBody>
      </p:sp>
      <p:sp>
        <p:nvSpPr>
          <p:cNvPr id="6" name="Content Placeholder 5"/>
          <p:cNvSpPr>
            <a:spLocks noGrp="1"/>
          </p:cNvSpPr>
          <p:nvPr>
            <p:ph idx="1"/>
          </p:nvPr>
        </p:nvSpPr>
        <p:spPr>
          <a:xfrm>
            <a:off x="204868" y="942189"/>
            <a:ext cx="8612363" cy="5921165"/>
          </a:xfrm>
        </p:spPr>
        <p:txBody>
          <a:bodyPr>
            <a:normAutofit/>
          </a:bodyPr>
          <a:lstStyle/>
          <a:p>
            <a:pPr marL="342900" indent="-342900">
              <a:lnSpc>
                <a:spcPct val="80000"/>
              </a:lnSpc>
              <a:buClr>
                <a:srgbClr val="00B0F0"/>
              </a:buClr>
              <a:buFont typeface="Wingdings" panose="05000000000000000000" pitchFamily="2" charset="2"/>
              <a:buChar char="§"/>
            </a:pPr>
            <a:endParaRPr lang="en-US" sz="2000"/>
          </a:p>
          <a:p>
            <a:pPr>
              <a:lnSpc>
                <a:spcPct val="80000"/>
              </a:lnSpc>
              <a:buClr>
                <a:srgbClr val="00B0F0"/>
              </a:buClr>
            </a:pPr>
            <a:endParaRPr lang="en-US" sz="2000"/>
          </a:p>
          <a:p>
            <a:pPr marL="342900" indent="-342900">
              <a:lnSpc>
                <a:spcPct val="80000"/>
              </a:lnSpc>
              <a:buClr>
                <a:srgbClr val="00B0F0"/>
              </a:buClr>
              <a:buFont typeface="Wingdings" panose="05000000000000000000" pitchFamily="2" charset="2"/>
              <a:buChar char="§"/>
            </a:pPr>
            <a:r>
              <a:rPr lang="en-US" sz="2000" dirty="0"/>
              <a:t>Our school website provides parents with important information regarding school policies, upcoming activities and events </a:t>
            </a:r>
            <a:r>
              <a:rPr lang="en-US" sz="2000" u="sng" dirty="0">
                <a:solidFill>
                  <a:schemeClr val="hlink"/>
                </a:solidFill>
              </a:rPr>
              <a:t>http://school.cbe.ab.ca/school/westgate/Pages/default.aspx</a:t>
            </a:r>
            <a:r>
              <a:rPr lang="en-US" sz="2000" dirty="0">
                <a:solidFill>
                  <a:schemeClr val="hlink"/>
                </a:solidFill>
              </a:rPr>
              <a:t>. </a:t>
            </a:r>
            <a:endParaRPr lang="en-US" dirty="0">
              <a:solidFill>
                <a:schemeClr val="hlink"/>
              </a:solidFill>
            </a:endParaRPr>
          </a:p>
          <a:p>
            <a:pPr marL="342900" indent="-342900">
              <a:lnSpc>
                <a:spcPct val="80000"/>
              </a:lnSpc>
              <a:buClr>
                <a:srgbClr val="00B0F0"/>
              </a:buClr>
              <a:buFont typeface="Wingdings" panose="05000000000000000000" pitchFamily="2" charset="2"/>
              <a:buChar char="§"/>
            </a:pPr>
            <a:r>
              <a:rPr lang="en-US" sz="2000" dirty="0"/>
              <a:t>Kindergarten / Grade 1 information can be found on our website at </a:t>
            </a:r>
            <a:r>
              <a:rPr lang="en-US" sz="2000" dirty="0">
                <a:hlinkClick r:id="rId3"/>
              </a:rPr>
              <a:t>Teaching and Learning&gt;Kindergarten</a:t>
            </a:r>
            <a:endParaRPr lang="en-US" sz="2000" dirty="0"/>
          </a:p>
          <a:p>
            <a:pPr marL="342900" indent="-342900">
              <a:lnSpc>
                <a:spcPct val="80000"/>
              </a:lnSpc>
              <a:buClr>
                <a:srgbClr val="00B0F0"/>
              </a:buClr>
              <a:buFont typeface="Wingdings" panose="05000000000000000000" pitchFamily="2" charset="2"/>
              <a:buChar char="§"/>
            </a:pPr>
            <a:r>
              <a:rPr lang="en-US" sz="2000" dirty="0"/>
              <a:t>Any important website for information about the Calgary Board of Education is </a:t>
            </a:r>
            <a:r>
              <a:rPr lang="en-US" sz="2000" dirty="0">
                <a:hlinkClick r:id="rId4"/>
              </a:rPr>
              <a:t>www.cbe.ab.ca</a:t>
            </a:r>
            <a:r>
              <a:rPr lang="en-US" sz="2000" dirty="0"/>
              <a:t>. </a:t>
            </a:r>
          </a:p>
          <a:p>
            <a:pPr marL="342900" indent="-342900">
              <a:lnSpc>
                <a:spcPct val="80000"/>
              </a:lnSpc>
              <a:buClr>
                <a:srgbClr val="00B0F0"/>
              </a:buClr>
              <a:buFont typeface="Wingdings" panose="05000000000000000000" pitchFamily="2" charset="2"/>
              <a:buChar char="§"/>
            </a:pPr>
            <a:r>
              <a:rPr lang="en-US" sz="2000" dirty="0"/>
              <a:t>The school office will open on Wednesday, August 27</a:t>
            </a:r>
            <a:r>
              <a:rPr lang="en-US" sz="2000" baseline="30000" dirty="0"/>
              <a:t>th</a:t>
            </a:r>
            <a:r>
              <a:rPr lang="en-US" sz="2000" dirty="0"/>
              <a:t>.</a:t>
            </a:r>
            <a:r>
              <a:rPr lang="en-US" sz="2000" baseline="30000" dirty="0"/>
              <a:t> </a:t>
            </a:r>
            <a:r>
              <a:rPr lang="en-US" sz="2000" dirty="0"/>
              <a:t> The phone number is 403-777-8420.</a:t>
            </a:r>
          </a:p>
          <a:p>
            <a:pPr marL="342900" indent="-342900">
              <a:lnSpc>
                <a:spcPct val="80000"/>
              </a:lnSpc>
              <a:buClr>
                <a:srgbClr val="00B0F0"/>
              </a:buClr>
              <a:buFont typeface="Wingdings" panose="05000000000000000000" pitchFamily="2" charset="2"/>
              <a:buChar char="§"/>
            </a:pPr>
            <a:r>
              <a:rPr lang="en-US" sz="2000" dirty="0"/>
              <a:t>You may also email us at </a:t>
            </a:r>
            <a:r>
              <a:rPr lang="en-US" sz="2000" dirty="0">
                <a:hlinkClick r:id="rId5"/>
              </a:rPr>
              <a:t>westgate@cbe.ab.ca</a:t>
            </a:r>
            <a:endParaRPr lang="en-US" sz="2000" dirty="0">
              <a:solidFill>
                <a:srgbClr val="1F1F1F"/>
              </a:solidFill>
            </a:endParaRPr>
          </a:p>
          <a:p>
            <a:pPr marL="342900" indent="-342900">
              <a:lnSpc>
                <a:spcPct val="80000"/>
              </a:lnSpc>
              <a:buClr>
                <a:srgbClr val="00B0F0"/>
              </a:buClr>
              <a:buFont typeface="Wingdings" panose="05000000000000000000" pitchFamily="2" charset="2"/>
              <a:buChar char="§"/>
            </a:pPr>
            <a:r>
              <a:rPr lang="en-US" sz="2000" dirty="0">
                <a:solidFill>
                  <a:srgbClr val="1F1F1F"/>
                </a:solidFill>
              </a:rPr>
              <a:t>Stephanie Leech – Assistant Principal – </a:t>
            </a:r>
            <a:r>
              <a:rPr lang="en-US" sz="2000" dirty="0">
                <a:solidFill>
                  <a:srgbClr val="1F1F1F"/>
                </a:solidFill>
                <a:hlinkClick r:id="rId6"/>
              </a:rPr>
              <a:t>saleech@cbe.ab.ca</a:t>
            </a:r>
            <a:endParaRPr lang="en-US" sz="2000" dirty="0">
              <a:solidFill>
                <a:srgbClr val="1F1F1F"/>
              </a:solidFill>
            </a:endParaRPr>
          </a:p>
          <a:p>
            <a:pPr marL="342900" indent="-342900">
              <a:lnSpc>
                <a:spcPct val="80000"/>
              </a:lnSpc>
              <a:buClr>
                <a:srgbClr val="00B0F0"/>
              </a:buClr>
              <a:buFont typeface="Wingdings" panose="05000000000000000000" pitchFamily="2" charset="2"/>
              <a:buChar char="§"/>
            </a:pPr>
            <a:r>
              <a:rPr lang="en-US" sz="2000" dirty="0">
                <a:solidFill>
                  <a:srgbClr val="1F1F1F"/>
                </a:solidFill>
              </a:rPr>
              <a:t>Julie Muhlberger – Principal – </a:t>
            </a:r>
            <a:r>
              <a:rPr lang="en-US" sz="2000" dirty="0">
                <a:solidFill>
                  <a:srgbClr val="1F1F1F"/>
                </a:solidFill>
                <a:hlinkClick r:id="rId7"/>
              </a:rPr>
              <a:t>jamuhlberger@cbe.ab.ca</a:t>
            </a:r>
            <a:endParaRPr lang="en-US" sz="2000" dirty="0">
              <a:solidFill>
                <a:srgbClr val="1F1F1F"/>
              </a:solidFill>
            </a:endParaRPr>
          </a:p>
          <a:p>
            <a:pPr marL="342900" indent="-342900">
              <a:lnSpc>
                <a:spcPct val="80000"/>
              </a:lnSpc>
              <a:buClr>
                <a:srgbClr val="00B0F0"/>
              </a:buClr>
              <a:buFont typeface="Wingdings" panose="05000000000000000000" pitchFamily="2" charset="2"/>
              <a:buChar char="§"/>
            </a:pPr>
            <a:endParaRPr lang="en-US" sz="2000">
              <a:solidFill>
                <a:srgbClr val="1F1F1F"/>
              </a:solidFill>
            </a:endParaRPr>
          </a:p>
          <a:p>
            <a:pPr marL="342900" indent="-342900">
              <a:lnSpc>
                <a:spcPct val="80000"/>
              </a:lnSpc>
              <a:buClr>
                <a:srgbClr val="00B0F0"/>
              </a:buClr>
              <a:buFont typeface="Wingdings" panose="05000000000000000000" pitchFamily="2" charset="2"/>
              <a:buChar char="§"/>
            </a:pPr>
            <a:endParaRPr lang="en-US" sz="2000">
              <a:solidFill>
                <a:srgbClr val="FF0000"/>
              </a:solidFill>
            </a:endParaRPr>
          </a:p>
          <a:p>
            <a:pPr>
              <a:buClr>
                <a:srgbClr val="00B0F0"/>
              </a:buClr>
            </a:pPr>
            <a:endParaRPr lang="en-CA"/>
          </a:p>
        </p:txBody>
      </p:sp>
      <p:sp>
        <p:nvSpPr>
          <p:cNvPr id="4" name="Slide Number Placeholder 3"/>
          <p:cNvSpPr>
            <a:spLocks noGrp="1"/>
          </p:cNvSpPr>
          <p:nvPr>
            <p:ph type="sldNum" sz="quarter" idx="12"/>
          </p:nvPr>
        </p:nvSpPr>
        <p:spPr>
          <a:noFill/>
        </p:spPr>
        <p:txBody>
          <a:bodyPr/>
          <a:lstStyle/>
          <a:p>
            <a:fld id="{A09C9D8E-C6F1-4A28-B6D3-E2B2A8AD0146}" type="slidenum">
              <a:rPr lang="en-CA" smtClean="0"/>
              <a:t>26</a:t>
            </a:fld>
            <a:endParaRPr lang="en-CA"/>
          </a:p>
        </p:txBody>
      </p:sp>
    </p:spTree>
    <p:extLst>
      <p:ext uri="{BB962C8B-B14F-4D97-AF65-F5344CB8AC3E}">
        <p14:creationId xmlns:p14="http://schemas.microsoft.com/office/powerpoint/2010/main" val="3055321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Questions? Now better than during tour!</a:t>
            </a:r>
            <a:endParaRPr lang="en-CA" dirty="0"/>
          </a:p>
        </p:txBody>
      </p:sp>
      <p:sp>
        <p:nvSpPr>
          <p:cNvPr id="3" name="Slide Number Placeholder 2"/>
          <p:cNvSpPr>
            <a:spLocks noGrp="1"/>
          </p:cNvSpPr>
          <p:nvPr>
            <p:ph type="sldNum" sz="quarter" idx="12"/>
          </p:nvPr>
        </p:nvSpPr>
        <p:spPr/>
        <p:txBody>
          <a:bodyPr/>
          <a:lstStyle/>
          <a:p>
            <a:fld id="{A09C9D8E-C6F1-4A28-B6D3-E2B2A8AD0146}" type="slidenum">
              <a:rPr lang="en-CA" smtClean="0"/>
              <a:t>27</a:t>
            </a:fld>
            <a:endParaRPr lang="en-CA"/>
          </a:p>
        </p:txBody>
      </p:sp>
      <p:pic>
        <p:nvPicPr>
          <p:cNvPr id="5" name="Picture 7" descr="MCj007871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427984" y="1268760"/>
            <a:ext cx="959915" cy="2326209"/>
          </a:xfrm>
          <a:prstGeom prst="rect">
            <a:avLst/>
          </a:prstGeom>
          <a:noFill/>
        </p:spPr>
      </p:pic>
      <p:pic>
        <p:nvPicPr>
          <p:cNvPr id="6" name="Picture 5">
            <a:extLst>
              <a:ext uri="{FF2B5EF4-FFF2-40B4-BE49-F238E27FC236}">
                <a16:creationId xmlns:a16="http://schemas.microsoft.com/office/drawing/2014/main" id="{B7A4B508-3679-B745-A9EC-213AE6240E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480" y="1268760"/>
            <a:ext cx="2085696" cy="2780928"/>
          </a:xfrm>
          <a:prstGeom prst="rect">
            <a:avLst/>
          </a:prstGeom>
        </p:spPr>
      </p:pic>
      <p:pic>
        <p:nvPicPr>
          <p:cNvPr id="8" name="Picture 7">
            <a:extLst>
              <a:ext uri="{FF2B5EF4-FFF2-40B4-BE49-F238E27FC236}">
                <a16:creationId xmlns:a16="http://schemas.microsoft.com/office/drawing/2014/main" id="{748020C9-3F25-1A44-BC8E-4A74655FB3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2852936"/>
            <a:ext cx="2359214" cy="3068960"/>
          </a:xfrm>
          <a:prstGeom prst="rect">
            <a:avLst/>
          </a:prstGeom>
        </p:spPr>
      </p:pic>
      <p:pic>
        <p:nvPicPr>
          <p:cNvPr id="10" name="Picture 9">
            <a:extLst>
              <a:ext uri="{FF2B5EF4-FFF2-40B4-BE49-F238E27FC236}">
                <a16:creationId xmlns:a16="http://schemas.microsoft.com/office/drawing/2014/main" id="{2052C95A-A0A0-4F4B-A6B9-7D04984AF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715931" y="4088005"/>
            <a:ext cx="2609181" cy="1944216"/>
          </a:xfrm>
          <a:prstGeom prst="rect">
            <a:avLst/>
          </a:prstGeom>
        </p:spPr>
      </p:pic>
    </p:spTree>
    <p:extLst>
      <p:ext uri="{BB962C8B-B14F-4D97-AF65-F5344CB8AC3E}">
        <p14:creationId xmlns:p14="http://schemas.microsoft.com/office/powerpoint/2010/main" val="157648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544" y="188640"/>
            <a:ext cx="6696744" cy="792435"/>
          </a:xfrm>
          <a:noFill/>
        </p:spPr>
        <p:txBody>
          <a:bodyPr vert="horz" lIns="91440" tIns="45720" rIns="91440" bIns="45720" rtlCol="0" anchor="ctr">
            <a:noAutofit/>
          </a:bodyPr>
          <a:lstStyle/>
          <a:p>
            <a:r>
              <a:rPr lang="en-US"/>
              <a:t/>
            </a:r>
            <a:br>
              <a:rPr lang="en-US"/>
            </a:br>
            <a:r>
              <a:rPr lang="en-US" sz="2400"/>
              <a:t>French Language Acquisition</a:t>
            </a:r>
            <a:br>
              <a:rPr lang="en-US" sz="2400"/>
            </a:br>
            <a:endParaRPr lang="en-US" sz="2400"/>
          </a:p>
        </p:txBody>
      </p:sp>
      <p:sp>
        <p:nvSpPr>
          <p:cNvPr id="3" name="Content Placeholder 2"/>
          <p:cNvSpPr>
            <a:spLocks noGrp="1"/>
          </p:cNvSpPr>
          <p:nvPr>
            <p:ph idx="1"/>
          </p:nvPr>
        </p:nvSpPr>
        <p:spPr>
          <a:xfrm>
            <a:off x="467544" y="1196752"/>
            <a:ext cx="7776864" cy="4680520"/>
          </a:xfrm>
        </p:spPr>
        <p:txBody>
          <a:bodyPr>
            <a:normAutofit fontScale="92500"/>
          </a:bodyPr>
          <a:lstStyle/>
          <a:p>
            <a:pPr eaLnBrk="0" fontAlgn="base" hangingPunct="0">
              <a:lnSpc>
                <a:spcPct val="80000"/>
              </a:lnSpc>
              <a:spcBef>
                <a:spcPct val="20000"/>
              </a:spcBef>
              <a:spcAft>
                <a:spcPct val="0"/>
              </a:spcAft>
              <a:buClr>
                <a:srgbClr val="00B0F0"/>
              </a:buClr>
              <a:buSzPct val="75000"/>
            </a:pPr>
            <a:endParaRPr lang="en-CA" kern="0">
              <a:solidFill>
                <a:srgbClr val="000000"/>
              </a:solidFill>
              <a:latin typeface="Tahoma"/>
              <a:ea typeface="Tahoma"/>
              <a:cs typeface="Tahoma"/>
            </a:endParaRPr>
          </a:p>
          <a:p>
            <a:pPr>
              <a:lnSpc>
                <a:spcPct val="80000"/>
              </a:lnSpc>
              <a:spcBef>
                <a:spcPct val="20000"/>
              </a:spcBef>
              <a:spcAft>
                <a:spcPct val="0"/>
              </a:spcAft>
            </a:pPr>
            <a:r>
              <a:rPr lang="en-CA" b="1" kern="0">
                <a:solidFill>
                  <a:srgbClr val="000000"/>
                </a:solidFill>
                <a:latin typeface="Tahoma"/>
                <a:ea typeface="Tahoma"/>
                <a:cs typeface="Tahoma"/>
              </a:rPr>
              <a:t>Program of Studies</a:t>
            </a:r>
            <a:r>
              <a:rPr lang="en-CA" kern="0">
                <a:solidFill>
                  <a:srgbClr val="000000"/>
                </a:solidFill>
                <a:latin typeface="Tahoma"/>
                <a:ea typeface="Tahoma"/>
                <a:cs typeface="Tahoma"/>
              </a:rPr>
              <a:t> - Alberta curriculum</a:t>
            </a:r>
          </a:p>
          <a:p>
            <a:pPr>
              <a:lnSpc>
                <a:spcPct val="80000"/>
              </a:lnSpc>
              <a:spcBef>
                <a:spcPct val="20000"/>
              </a:spcBef>
              <a:spcAft>
                <a:spcPct val="0"/>
              </a:spcAft>
            </a:pPr>
            <a:endParaRPr lang="en-CA" b="1" kern="0">
              <a:solidFill>
                <a:srgbClr val="000000"/>
              </a:solidFill>
              <a:latin typeface="Tahoma"/>
              <a:ea typeface="Tahoma"/>
              <a:cs typeface="Tahoma"/>
            </a:endParaRPr>
          </a:p>
          <a:p>
            <a:pPr>
              <a:lnSpc>
                <a:spcPct val="80000"/>
              </a:lnSpc>
              <a:spcBef>
                <a:spcPct val="20000"/>
              </a:spcBef>
              <a:spcAft>
                <a:spcPct val="0"/>
              </a:spcAft>
            </a:pPr>
            <a:r>
              <a:rPr lang="en-CA" b="1" kern="0">
                <a:solidFill>
                  <a:srgbClr val="000000"/>
                </a:solidFill>
                <a:latin typeface="Tahoma"/>
                <a:ea typeface="Tahoma"/>
                <a:cs typeface="Tahoma"/>
              </a:rPr>
              <a:t>NLA </a:t>
            </a:r>
            <a:r>
              <a:rPr lang="en-CA" kern="0">
                <a:solidFill>
                  <a:srgbClr val="000000"/>
                </a:solidFill>
                <a:latin typeface="Tahoma"/>
                <a:ea typeface="Tahoma"/>
                <a:cs typeface="Tahoma"/>
              </a:rPr>
              <a:t>- Neurolinguistic approach to second language learning – research-based pedagogical approach – help build student confidence in communicating in a second language</a:t>
            </a:r>
            <a:endParaRPr lang="en-CA"/>
          </a:p>
          <a:p>
            <a:pPr>
              <a:lnSpc>
                <a:spcPct val="80000"/>
              </a:lnSpc>
              <a:spcBef>
                <a:spcPct val="20000"/>
              </a:spcBef>
              <a:spcAft>
                <a:spcPct val="0"/>
              </a:spcAft>
            </a:pPr>
            <a:endParaRPr lang="en-CA" b="1" kern="0">
              <a:solidFill>
                <a:srgbClr val="000000"/>
              </a:solidFill>
              <a:latin typeface="Tahoma"/>
              <a:ea typeface="Tahoma"/>
              <a:cs typeface="Tahoma"/>
            </a:endParaRPr>
          </a:p>
          <a:p>
            <a:pPr>
              <a:lnSpc>
                <a:spcPct val="80000"/>
              </a:lnSpc>
              <a:spcBef>
                <a:spcPct val="20000"/>
              </a:spcBef>
              <a:spcAft>
                <a:spcPct val="0"/>
              </a:spcAft>
            </a:pPr>
            <a:r>
              <a:rPr lang="en-CA" b="1" kern="0">
                <a:solidFill>
                  <a:srgbClr val="000000"/>
                </a:solidFill>
                <a:latin typeface="Tahoma"/>
                <a:ea typeface="Tahoma"/>
                <a:cs typeface="Tahoma"/>
              </a:rPr>
              <a:t>Executive summary</a:t>
            </a:r>
            <a:r>
              <a:rPr lang="en-CA" kern="0">
                <a:solidFill>
                  <a:srgbClr val="000000"/>
                </a:solidFill>
                <a:latin typeface="Tahoma"/>
                <a:ea typeface="Tahoma"/>
                <a:cs typeface="Tahoma"/>
              </a:rPr>
              <a:t> – Impact of Second Language Learning (cognitive, academic, societal, personal, intercultural, economic and for students with learning exceptionalities) See Early French Immersion page on our school website </a:t>
            </a:r>
          </a:p>
          <a:p>
            <a:pPr>
              <a:lnSpc>
                <a:spcPct val="80000"/>
              </a:lnSpc>
              <a:spcBef>
                <a:spcPct val="20000"/>
              </a:spcBef>
              <a:spcAft>
                <a:spcPct val="0"/>
              </a:spcAft>
            </a:pPr>
            <a:endParaRPr lang="en-CA" kern="0">
              <a:solidFill>
                <a:srgbClr val="000000"/>
              </a:solidFill>
              <a:latin typeface="Tahoma"/>
              <a:ea typeface="Tahoma"/>
              <a:cs typeface="Tahoma"/>
            </a:endParaRPr>
          </a:p>
          <a:p>
            <a:pPr>
              <a:lnSpc>
                <a:spcPct val="80000"/>
              </a:lnSpc>
              <a:spcBef>
                <a:spcPct val="20000"/>
              </a:spcBef>
              <a:spcAft>
                <a:spcPct val="0"/>
              </a:spcAft>
              <a:buFont typeface="Calibri"/>
            </a:pPr>
            <a:r>
              <a:rPr lang="en-CA" b="1" kern="0">
                <a:solidFill>
                  <a:srgbClr val="000000"/>
                </a:solidFill>
                <a:latin typeface="Tahoma"/>
                <a:ea typeface="Tahoma"/>
                <a:cs typeface="Tahoma"/>
              </a:rPr>
              <a:t>Francophonie</a:t>
            </a:r>
            <a:r>
              <a:rPr lang="en-CA" kern="0">
                <a:solidFill>
                  <a:srgbClr val="000000"/>
                </a:solidFill>
                <a:latin typeface="Tahoma"/>
                <a:ea typeface="Tahoma"/>
                <a:cs typeface="Tahoma"/>
              </a:rPr>
              <a:t> - Providing cultural learning experiences for students to feel a deeper connection to a language </a:t>
            </a:r>
          </a:p>
          <a:p>
            <a:pPr>
              <a:lnSpc>
                <a:spcPct val="80000"/>
              </a:lnSpc>
              <a:spcBef>
                <a:spcPct val="20000"/>
              </a:spcBef>
              <a:spcAft>
                <a:spcPct val="0"/>
              </a:spcAft>
            </a:pPr>
            <a:endParaRPr lang="en-CA" kern="0">
              <a:solidFill>
                <a:srgbClr val="000000"/>
              </a:solidFill>
              <a:latin typeface="Tahoma"/>
              <a:ea typeface="Tahoma"/>
              <a:cs typeface="Tahoma"/>
            </a:endParaRPr>
          </a:p>
          <a:p>
            <a:pPr>
              <a:lnSpc>
                <a:spcPct val="80000"/>
              </a:lnSpc>
              <a:spcBef>
                <a:spcPct val="20000"/>
              </a:spcBef>
              <a:spcAft>
                <a:spcPct val="0"/>
              </a:spcAft>
            </a:pPr>
            <a:endParaRPr lang="en-CA" b="1" kern="0">
              <a:solidFill>
                <a:srgbClr val="000000"/>
              </a:solidFill>
              <a:latin typeface="Tahoma"/>
              <a:ea typeface="Tahoma"/>
              <a:cs typeface="Tahoma"/>
            </a:endParaRPr>
          </a:p>
        </p:txBody>
      </p:sp>
      <p:sp>
        <p:nvSpPr>
          <p:cNvPr id="4" name="Slide Number Placeholder 3"/>
          <p:cNvSpPr>
            <a:spLocks noGrp="1"/>
          </p:cNvSpPr>
          <p:nvPr>
            <p:ph type="sldNum" sz="quarter" idx="12"/>
          </p:nvPr>
        </p:nvSpPr>
        <p:spPr>
          <a:solidFill>
            <a:schemeClr val="bg1"/>
          </a:solidFill>
        </p:spPr>
        <p:txBody>
          <a:bodyPr/>
          <a:lstStyle/>
          <a:p>
            <a:fld id="{A09C9D8E-C6F1-4A28-B6D3-E2B2A8AD0146}" type="slidenum">
              <a:rPr lang="en-CA" smtClean="0"/>
              <a:t>3</a:t>
            </a:fld>
            <a:endParaRPr lang="en-CA"/>
          </a:p>
        </p:txBody>
      </p:sp>
    </p:spTree>
    <p:extLst>
      <p:ext uri="{BB962C8B-B14F-4D97-AF65-F5344CB8AC3E}">
        <p14:creationId xmlns:p14="http://schemas.microsoft.com/office/powerpoint/2010/main" val="803234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A glimpse inside the kindergarten classroom</a:t>
            </a:r>
          </a:p>
        </p:txBody>
      </p:sp>
      <p:sp>
        <p:nvSpPr>
          <p:cNvPr id="6" name="Content Placeholder 5"/>
          <p:cNvSpPr>
            <a:spLocks noGrp="1"/>
          </p:cNvSpPr>
          <p:nvPr>
            <p:ph idx="1"/>
          </p:nvPr>
        </p:nvSpPr>
        <p:spPr>
          <a:xfrm>
            <a:off x="539552" y="981076"/>
            <a:ext cx="8064500" cy="5328816"/>
          </a:xfrm>
        </p:spPr>
        <p:txBody>
          <a:bodyPr>
            <a:normAutofit/>
          </a:bodyPr>
          <a:lstStyle/>
          <a:p>
            <a:pPr marL="342900" indent="-342900">
              <a:lnSpc>
                <a:spcPct val="90000"/>
              </a:lnSpc>
              <a:buClr>
                <a:srgbClr val="00B0F0"/>
              </a:buClr>
              <a:buFont typeface="Wingdings" panose="05000000000000000000" pitchFamily="2" charset="2"/>
              <a:buChar char="§"/>
              <a:defRPr/>
            </a:pPr>
            <a:endParaRPr lang="en-CA"/>
          </a:p>
          <a:p>
            <a:pPr marL="342900" indent="-342900">
              <a:buFont typeface="Arial"/>
              <a:buChar char="•"/>
            </a:pPr>
            <a:endParaRPr lang="en-US"/>
          </a:p>
          <a:p>
            <a:pPr marL="342900" indent="-342900">
              <a:buFont typeface="Arial"/>
              <a:buChar char="•"/>
            </a:pPr>
            <a:endParaRPr lang="en-US"/>
          </a:p>
          <a:p>
            <a:pPr marL="342900" indent="-342900">
              <a:buFont typeface="Arial"/>
              <a:buChar char="•"/>
            </a:pPr>
            <a:endParaRPr lang="en-US"/>
          </a:p>
        </p:txBody>
      </p:sp>
      <p:pic>
        <p:nvPicPr>
          <p:cNvPr id="2" name="Picture 2">
            <a:extLst>
              <a:ext uri="{FF2B5EF4-FFF2-40B4-BE49-F238E27FC236}">
                <a16:creationId xmlns:a16="http://schemas.microsoft.com/office/drawing/2014/main" id="{9368EB06-0F88-E6D8-4208-6424AC9B2D13}"/>
              </a:ext>
            </a:extLst>
          </p:cNvPr>
          <p:cNvPicPr>
            <a:picLocks noChangeAspect="1"/>
          </p:cNvPicPr>
          <p:nvPr/>
        </p:nvPicPr>
        <p:blipFill>
          <a:blip r:embed="rId3"/>
          <a:stretch>
            <a:fillRect/>
          </a:stretch>
        </p:blipFill>
        <p:spPr>
          <a:xfrm>
            <a:off x="209910" y="976942"/>
            <a:ext cx="3792746" cy="2848154"/>
          </a:xfrm>
          <a:prstGeom prst="rect">
            <a:avLst/>
          </a:prstGeom>
        </p:spPr>
      </p:pic>
      <p:pic>
        <p:nvPicPr>
          <p:cNvPr id="3" name="Picture 6" descr="A picture containing text, floor, indoor, person&#10;&#10;Description automatically generated">
            <a:extLst>
              <a:ext uri="{FF2B5EF4-FFF2-40B4-BE49-F238E27FC236}">
                <a16:creationId xmlns:a16="http://schemas.microsoft.com/office/drawing/2014/main" id="{BEA6FD9A-367C-B7C0-E54A-1FA78669C7B6}"/>
              </a:ext>
            </a:extLst>
          </p:cNvPr>
          <p:cNvPicPr>
            <a:picLocks noChangeAspect="1"/>
          </p:cNvPicPr>
          <p:nvPr/>
        </p:nvPicPr>
        <p:blipFill>
          <a:blip r:embed="rId4"/>
          <a:stretch>
            <a:fillRect/>
          </a:stretch>
        </p:blipFill>
        <p:spPr>
          <a:xfrm>
            <a:off x="4652513" y="3924300"/>
            <a:ext cx="3792746" cy="2833776"/>
          </a:xfrm>
          <a:prstGeom prst="rect">
            <a:avLst/>
          </a:prstGeom>
        </p:spPr>
      </p:pic>
      <p:pic>
        <p:nvPicPr>
          <p:cNvPr id="7" name="Picture 7">
            <a:extLst>
              <a:ext uri="{FF2B5EF4-FFF2-40B4-BE49-F238E27FC236}">
                <a16:creationId xmlns:a16="http://schemas.microsoft.com/office/drawing/2014/main" id="{C457614A-0A36-FC14-DA09-804B44698AA0}"/>
              </a:ext>
            </a:extLst>
          </p:cNvPr>
          <p:cNvPicPr>
            <a:picLocks noChangeAspect="1"/>
          </p:cNvPicPr>
          <p:nvPr/>
        </p:nvPicPr>
        <p:blipFill>
          <a:blip r:embed="rId5"/>
          <a:stretch>
            <a:fillRect/>
          </a:stretch>
        </p:blipFill>
        <p:spPr>
          <a:xfrm>
            <a:off x="4652515" y="1048829"/>
            <a:ext cx="3792745" cy="2819399"/>
          </a:xfrm>
          <a:prstGeom prst="rect">
            <a:avLst/>
          </a:prstGeom>
        </p:spPr>
      </p:pic>
      <p:pic>
        <p:nvPicPr>
          <p:cNvPr id="11" name="Picture 11">
            <a:extLst>
              <a:ext uri="{FF2B5EF4-FFF2-40B4-BE49-F238E27FC236}">
                <a16:creationId xmlns:a16="http://schemas.microsoft.com/office/drawing/2014/main" id="{BE27C1E8-E99E-A854-9FD2-6D968B26B616}"/>
              </a:ext>
            </a:extLst>
          </p:cNvPr>
          <p:cNvPicPr>
            <a:picLocks noChangeAspect="1"/>
          </p:cNvPicPr>
          <p:nvPr/>
        </p:nvPicPr>
        <p:blipFill>
          <a:blip r:embed="rId6"/>
          <a:stretch>
            <a:fillRect/>
          </a:stretch>
        </p:blipFill>
        <p:spPr>
          <a:xfrm>
            <a:off x="152400" y="3866790"/>
            <a:ext cx="3850256" cy="2891287"/>
          </a:xfrm>
          <a:prstGeom prst="rect">
            <a:avLst/>
          </a:prstGeom>
        </p:spPr>
      </p:pic>
    </p:spTree>
    <p:extLst>
      <p:ext uri="{BB962C8B-B14F-4D97-AF65-F5344CB8AC3E}">
        <p14:creationId xmlns:p14="http://schemas.microsoft.com/office/powerpoint/2010/main" val="364031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ED1D-47BC-7E58-9B30-4FC1C85ED6FE}"/>
              </a:ext>
            </a:extLst>
          </p:cNvPr>
          <p:cNvSpPr>
            <a:spLocks noGrp="1"/>
          </p:cNvSpPr>
          <p:nvPr>
            <p:ph type="title"/>
          </p:nvPr>
        </p:nvSpPr>
        <p:spPr/>
        <p:txBody>
          <a:bodyPr>
            <a:normAutofit fontScale="90000"/>
          </a:bodyPr>
          <a:lstStyle/>
          <a:p>
            <a:r>
              <a:rPr lang="en-US"/>
              <a:t>A glimpse inside the kindergarten classroom</a:t>
            </a:r>
          </a:p>
        </p:txBody>
      </p:sp>
      <p:pic>
        <p:nvPicPr>
          <p:cNvPr id="5" name="Picture 5" descr="A picture containing floor, indoor, child, child&#10;&#10;Description automatically generated">
            <a:extLst>
              <a:ext uri="{FF2B5EF4-FFF2-40B4-BE49-F238E27FC236}">
                <a16:creationId xmlns:a16="http://schemas.microsoft.com/office/drawing/2014/main" id="{7A982CA0-1DD0-90C5-B3DD-F8F6326C9BE9}"/>
              </a:ext>
            </a:extLst>
          </p:cNvPr>
          <p:cNvPicPr>
            <a:picLocks noGrp="1" noChangeAspect="1"/>
          </p:cNvPicPr>
          <p:nvPr>
            <p:ph idx="1"/>
          </p:nvPr>
        </p:nvPicPr>
        <p:blipFill>
          <a:blip r:embed="rId2"/>
          <a:stretch>
            <a:fillRect/>
          </a:stretch>
        </p:blipFill>
        <p:spPr>
          <a:xfrm>
            <a:off x="2639177" y="3429607"/>
            <a:ext cx="4151622" cy="3099339"/>
          </a:xfrm>
        </p:spPr>
      </p:pic>
      <p:sp>
        <p:nvSpPr>
          <p:cNvPr id="4" name="Slide Number Placeholder 3">
            <a:extLst>
              <a:ext uri="{FF2B5EF4-FFF2-40B4-BE49-F238E27FC236}">
                <a16:creationId xmlns:a16="http://schemas.microsoft.com/office/drawing/2014/main" id="{E2FB1997-C754-F65C-329A-C5F231774097}"/>
              </a:ext>
            </a:extLst>
          </p:cNvPr>
          <p:cNvSpPr>
            <a:spLocks noGrp="1"/>
          </p:cNvSpPr>
          <p:nvPr>
            <p:ph type="sldNum" sz="quarter" idx="12"/>
          </p:nvPr>
        </p:nvSpPr>
        <p:spPr/>
        <p:txBody>
          <a:bodyPr/>
          <a:lstStyle/>
          <a:p>
            <a:fld id="{A09C9D8E-C6F1-4A28-B6D3-E2B2A8AD0146}" type="slidenum">
              <a:rPr lang="en-CA" smtClean="0"/>
              <a:t>5</a:t>
            </a:fld>
            <a:endParaRPr lang="en-CA"/>
          </a:p>
        </p:txBody>
      </p:sp>
      <p:pic>
        <p:nvPicPr>
          <p:cNvPr id="6" name="Picture 6">
            <a:extLst>
              <a:ext uri="{FF2B5EF4-FFF2-40B4-BE49-F238E27FC236}">
                <a16:creationId xmlns:a16="http://schemas.microsoft.com/office/drawing/2014/main" id="{70682321-1952-848F-CFE8-02A7D41DF1FF}"/>
              </a:ext>
            </a:extLst>
          </p:cNvPr>
          <p:cNvPicPr>
            <a:picLocks noChangeAspect="1"/>
          </p:cNvPicPr>
          <p:nvPr/>
        </p:nvPicPr>
        <p:blipFill>
          <a:blip r:embed="rId3"/>
          <a:stretch>
            <a:fillRect/>
          </a:stretch>
        </p:blipFill>
        <p:spPr>
          <a:xfrm>
            <a:off x="6431197" y="772415"/>
            <a:ext cx="2441276" cy="3269412"/>
          </a:xfrm>
          <a:prstGeom prst="rect">
            <a:avLst/>
          </a:prstGeom>
        </p:spPr>
      </p:pic>
      <p:pic>
        <p:nvPicPr>
          <p:cNvPr id="8" name="Picture 8" descr="A picture containing floor, indoor, person, child&#10;&#10;Description automatically generated">
            <a:extLst>
              <a:ext uri="{FF2B5EF4-FFF2-40B4-BE49-F238E27FC236}">
                <a16:creationId xmlns:a16="http://schemas.microsoft.com/office/drawing/2014/main" id="{20B5A3B9-10BF-AE2E-766E-45D4169F227B}"/>
              </a:ext>
            </a:extLst>
          </p:cNvPr>
          <p:cNvPicPr>
            <a:picLocks noChangeAspect="1"/>
          </p:cNvPicPr>
          <p:nvPr/>
        </p:nvPicPr>
        <p:blipFill>
          <a:blip r:embed="rId4"/>
          <a:stretch>
            <a:fillRect/>
          </a:stretch>
        </p:blipFill>
        <p:spPr>
          <a:xfrm>
            <a:off x="109268" y="1082615"/>
            <a:ext cx="2743200" cy="3657600"/>
          </a:xfrm>
          <a:prstGeom prst="rect">
            <a:avLst/>
          </a:prstGeom>
        </p:spPr>
      </p:pic>
    </p:spTree>
    <p:extLst>
      <p:ext uri="{BB962C8B-B14F-4D97-AF65-F5344CB8AC3E}">
        <p14:creationId xmlns:p14="http://schemas.microsoft.com/office/powerpoint/2010/main" val="4080114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544" y="188640"/>
            <a:ext cx="6696744" cy="792435"/>
          </a:xfrm>
          <a:noFill/>
        </p:spPr>
        <p:txBody>
          <a:bodyPr vert="horz" lIns="91440" tIns="45720" rIns="91440" bIns="45720" rtlCol="0" anchor="ctr">
            <a:noAutofit/>
          </a:bodyPr>
          <a:lstStyle/>
          <a:p>
            <a:r>
              <a:rPr lang="en-US"/>
              <a:t/>
            </a:r>
            <a:br>
              <a:rPr lang="en-US"/>
            </a:br>
            <a:r>
              <a:rPr lang="en-US"/>
              <a:t>2025-26 School Hours – A Typical Day</a:t>
            </a:r>
            <a:br>
              <a:rPr lang="en-US"/>
            </a:br>
            <a:endParaRPr lang="en-CA"/>
          </a:p>
        </p:txBody>
      </p:sp>
      <p:sp>
        <p:nvSpPr>
          <p:cNvPr id="3" name="Content Placeholder 2"/>
          <p:cNvSpPr>
            <a:spLocks noGrp="1"/>
          </p:cNvSpPr>
          <p:nvPr>
            <p:ph idx="1"/>
          </p:nvPr>
        </p:nvSpPr>
        <p:spPr>
          <a:xfrm>
            <a:off x="467544" y="1196752"/>
            <a:ext cx="7776864" cy="4680520"/>
          </a:xfrm>
        </p:spPr>
        <p:txBody>
          <a:bodyPr>
            <a:normAutofit fontScale="85000" lnSpcReduction="20000"/>
          </a:bodyPr>
          <a:lstStyle/>
          <a:p>
            <a:pPr lvl="0" eaLnBrk="0" fontAlgn="base" hangingPunct="0">
              <a:lnSpc>
                <a:spcPct val="80000"/>
              </a:lnSpc>
              <a:spcBef>
                <a:spcPct val="20000"/>
              </a:spcBef>
              <a:spcAft>
                <a:spcPct val="0"/>
              </a:spcAft>
              <a:buClr>
                <a:srgbClr val="00B0F0"/>
              </a:buClr>
              <a:buSzPct val="75000"/>
            </a:pPr>
            <a:r>
              <a:rPr lang="en-CA" b="1" kern="0" dirty="0">
                <a:solidFill>
                  <a:srgbClr val="000000"/>
                </a:solidFill>
                <a:latin typeface="Tahoma"/>
              </a:rPr>
              <a:t>Kindergarten</a:t>
            </a:r>
          </a:p>
          <a:p>
            <a:pPr lvl="0" eaLnBrk="0" fontAlgn="base" hangingPunct="0">
              <a:lnSpc>
                <a:spcPct val="80000"/>
              </a:lnSpc>
              <a:spcBef>
                <a:spcPct val="20000"/>
              </a:spcBef>
              <a:spcAft>
                <a:spcPct val="0"/>
              </a:spcAft>
              <a:buClr>
                <a:srgbClr val="00B0F0"/>
              </a:buClr>
              <a:buSzPct val="75000"/>
            </a:pPr>
            <a:endParaRPr lang="en-CA" sz="1800" b="1" kern="0">
              <a:solidFill>
                <a:srgbClr val="000000"/>
              </a:solidFill>
              <a:latin typeface="Tahoma"/>
            </a:endParaRPr>
          </a:p>
          <a:p>
            <a:pPr lvl="0" eaLnBrk="0" fontAlgn="base" hangingPunct="0">
              <a:lnSpc>
                <a:spcPct val="80000"/>
              </a:lnSpc>
              <a:spcBef>
                <a:spcPct val="20000"/>
              </a:spcBef>
              <a:spcAft>
                <a:spcPct val="0"/>
              </a:spcAft>
              <a:buClr>
                <a:srgbClr val="00B0F0"/>
              </a:buClr>
              <a:buSzPct val="75000"/>
            </a:pPr>
            <a:r>
              <a:rPr lang="en-CA" sz="1800" b="1" kern="0" dirty="0">
                <a:solidFill>
                  <a:srgbClr val="000000"/>
                </a:solidFill>
                <a:latin typeface="Tahoma"/>
              </a:rPr>
              <a:t>Monday - Thursday</a:t>
            </a:r>
            <a:endParaRPr lang="en-CA" sz="1800" b="1" kern="0" dirty="0">
              <a:solidFill>
                <a:srgbClr val="000000"/>
              </a:solidFill>
              <a:latin typeface="Tahoma"/>
              <a:ea typeface="Tahoma"/>
              <a:cs typeface="Tahoma"/>
            </a:endParaRPr>
          </a:p>
          <a:p>
            <a:pPr eaLnBrk="0" fontAlgn="base" hangingPunct="0">
              <a:lnSpc>
                <a:spcPct val="80000"/>
              </a:lnSpc>
              <a:spcBef>
                <a:spcPct val="20000"/>
              </a:spcBef>
              <a:spcAft>
                <a:spcPct val="0"/>
              </a:spcAft>
              <a:buClr>
                <a:srgbClr val="00B0F0"/>
              </a:buClr>
              <a:buSzPct val="75000"/>
            </a:pPr>
            <a:r>
              <a:rPr lang="en-CA" sz="1800" kern="0" dirty="0">
                <a:solidFill>
                  <a:srgbClr val="000000"/>
                </a:solidFill>
                <a:latin typeface="Tahoma"/>
              </a:rPr>
              <a:t>Morning (A.M.): </a:t>
            </a:r>
            <a:r>
              <a:rPr lang="en-CA" sz="1800" kern="0" dirty="0">
                <a:latin typeface="Tahoma"/>
              </a:rPr>
              <a:t>8:00 a.m. - 10:53 a.m. </a:t>
            </a:r>
            <a:endParaRPr lang="en-CA" sz="1800" kern="0" dirty="0">
              <a:latin typeface="Tahoma"/>
              <a:ea typeface="Tahoma"/>
              <a:cs typeface="Tahoma"/>
            </a:endParaRPr>
          </a:p>
          <a:p>
            <a:pPr lvl="0" eaLnBrk="0" fontAlgn="base" hangingPunct="0">
              <a:lnSpc>
                <a:spcPct val="80000"/>
              </a:lnSpc>
              <a:spcBef>
                <a:spcPct val="20000"/>
              </a:spcBef>
              <a:spcAft>
                <a:spcPct val="0"/>
              </a:spcAft>
              <a:buClr>
                <a:srgbClr val="00B0F0"/>
              </a:buClr>
              <a:buSzPct val="75000"/>
            </a:pPr>
            <a:r>
              <a:rPr lang="en-CA" sz="1800" kern="0" dirty="0">
                <a:latin typeface="Tahoma"/>
              </a:rPr>
              <a:t>Afternoon (P.M.): 11:37 a.m. - 2:30 p.m.</a:t>
            </a:r>
            <a:endParaRPr lang="en-CA" sz="1800" kern="0" dirty="0">
              <a:latin typeface="Tahoma"/>
              <a:ea typeface="Tahoma"/>
              <a:cs typeface="Tahoma"/>
            </a:endParaRPr>
          </a:p>
          <a:p>
            <a:pPr eaLnBrk="0" fontAlgn="base" hangingPunct="0">
              <a:lnSpc>
                <a:spcPct val="80000"/>
              </a:lnSpc>
              <a:spcBef>
                <a:spcPct val="20000"/>
              </a:spcBef>
              <a:spcAft>
                <a:spcPct val="0"/>
              </a:spcAft>
              <a:buClr>
                <a:srgbClr val="00B0F0"/>
              </a:buClr>
              <a:buSzPct val="75000"/>
            </a:pPr>
            <a:r>
              <a:rPr lang="en-CA" sz="1800" b="1" kern="0" dirty="0">
                <a:solidFill>
                  <a:srgbClr val="000000"/>
                </a:solidFill>
                <a:latin typeface="Tahoma"/>
              </a:rPr>
              <a:t>Alternating Fridays:</a:t>
            </a:r>
            <a:r>
              <a:rPr lang="en-CA" kern="0" dirty="0">
                <a:solidFill>
                  <a:srgbClr val="000000"/>
                </a:solidFill>
                <a:latin typeface="Tahoma"/>
              </a:rPr>
              <a:t> </a:t>
            </a:r>
            <a:endParaRPr lang="en-CA" kern="0" dirty="0">
              <a:solidFill>
                <a:srgbClr val="000000"/>
              </a:solidFill>
              <a:latin typeface="Tahoma"/>
              <a:ea typeface="Tahoma"/>
              <a:cs typeface="Tahoma"/>
            </a:endParaRPr>
          </a:p>
          <a:p>
            <a:pPr lvl="0" eaLnBrk="0" fontAlgn="base" hangingPunct="0">
              <a:lnSpc>
                <a:spcPct val="80000"/>
              </a:lnSpc>
              <a:spcBef>
                <a:spcPct val="20000"/>
              </a:spcBef>
              <a:spcAft>
                <a:spcPct val="0"/>
              </a:spcAft>
              <a:buClr>
                <a:srgbClr val="00B0F0"/>
              </a:buClr>
              <a:buSzPct val="75000"/>
            </a:pPr>
            <a:r>
              <a:rPr lang="en-CA" sz="1800" kern="0" dirty="0">
                <a:latin typeface="Tahoma"/>
              </a:rPr>
              <a:t>8:00 a.m. – 12:00 noon</a:t>
            </a:r>
            <a:r>
              <a:rPr lang="en-CA" sz="1800" kern="0" dirty="0">
                <a:solidFill>
                  <a:srgbClr val="000000"/>
                </a:solidFill>
                <a:latin typeface="Tahoma"/>
              </a:rPr>
              <a:t> (see calendar on our website)</a:t>
            </a:r>
            <a:endParaRPr lang="en-CA" sz="1800" kern="0" dirty="0">
              <a:solidFill>
                <a:srgbClr val="000000"/>
              </a:solidFill>
              <a:latin typeface="Tahoma"/>
              <a:ea typeface="Tahoma"/>
              <a:cs typeface="Tahoma"/>
            </a:endParaRPr>
          </a:p>
          <a:p>
            <a:pPr lvl="0" eaLnBrk="0" fontAlgn="base" hangingPunct="0">
              <a:lnSpc>
                <a:spcPct val="80000"/>
              </a:lnSpc>
              <a:spcBef>
                <a:spcPct val="20000"/>
              </a:spcBef>
              <a:spcAft>
                <a:spcPct val="0"/>
              </a:spcAft>
              <a:buClr>
                <a:srgbClr val="00B0F0"/>
              </a:buClr>
              <a:buSzPct val="75000"/>
            </a:pPr>
            <a:endParaRPr lang="en-CA" sz="1800" kern="0">
              <a:solidFill>
                <a:srgbClr val="000000"/>
              </a:solidFill>
              <a:latin typeface="Tahoma"/>
            </a:endParaRPr>
          </a:p>
          <a:p>
            <a:pPr marL="285750" indent="-285750" eaLnBrk="0" fontAlgn="base" hangingPunct="0">
              <a:lnSpc>
                <a:spcPct val="80000"/>
              </a:lnSpc>
              <a:spcBef>
                <a:spcPct val="20000"/>
              </a:spcBef>
              <a:spcAft>
                <a:spcPct val="0"/>
              </a:spcAft>
              <a:buClr>
                <a:srgbClr val="00B0F0"/>
              </a:buClr>
              <a:buSzPct val="75000"/>
              <a:buFont typeface="Arial" panose="020B0604020202020204" pitchFamily="34" charset="0"/>
              <a:buChar char="•"/>
            </a:pPr>
            <a:r>
              <a:rPr lang="en-CA" sz="1800" kern="0" dirty="0">
                <a:solidFill>
                  <a:srgbClr val="000000"/>
                </a:solidFill>
                <a:latin typeface="Tahoma"/>
              </a:rPr>
              <a:t>Snack mid-morning and mid-afternoon</a:t>
            </a:r>
            <a:endParaRPr lang="en-CA" sz="1800" kern="0" dirty="0">
              <a:solidFill>
                <a:srgbClr val="000000"/>
              </a:solidFill>
              <a:latin typeface="Tahoma"/>
              <a:ea typeface="Tahoma"/>
              <a:cs typeface="Tahoma"/>
            </a:endParaRPr>
          </a:p>
          <a:p>
            <a:pPr lvl="0" eaLnBrk="0" fontAlgn="base" hangingPunct="0">
              <a:lnSpc>
                <a:spcPct val="80000"/>
              </a:lnSpc>
              <a:spcBef>
                <a:spcPct val="20000"/>
              </a:spcBef>
              <a:spcAft>
                <a:spcPct val="0"/>
              </a:spcAft>
              <a:buClr>
                <a:srgbClr val="00B0F0"/>
              </a:buClr>
              <a:buSzPct val="75000"/>
            </a:pPr>
            <a:endParaRPr lang="en-CA" sz="1800" kern="0">
              <a:solidFill>
                <a:srgbClr val="000000"/>
              </a:solidFill>
              <a:latin typeface="Tahoma"/>
            </a:endParaRPr>
          </a:p>
          <a:p>
            <a:pPr eaLnBrk="0" fontAlgn="base" hangingPunct="0">
              <a:lnSpc>
                <a:spcPct val="80000"/>
              </a:lnSpc>
              <a:spcBef>
                <a:spcPct val="20000"/>
              </a:spcBef>
              <a:spcAft>
                <a:spcPct val="0"/>
              </a:spcAft>
              <a:buClr>
                <a:srgbClr val="00B0F0"/>
              </a:buClr>
              <a:buSzPct val="75000"/>
            </a:pPr>
            <a:r>
              <a:rPr lang="en-CA" b="1" kern="0" dirty="0">
                <a:solidFill>
                  <a:srgbClr val="000000"/>
                </a:solidFill>
                <a:latin typeface="Tahoma"/>
              </a:rPr>
              <a:t>Grade 1</a:t>
            </a:r>
            <a:r>
              <a:rPr lang="en-CA" sz="1800" b="1" kern="0" dirty="0">
                <a:solidFill>
                  <a:srgbClr val="000000"/>
                </a:solidFill>
                <a:latin typeface="Tahoma"/>
              </a:rPr>
              <a:t> </a:t>
            </a:r>
            <a:endParaRPr lang="en-CA" sz="1800" b="1" kern="0" dirty="0">
              <a:solidFill>
                <a:srgbClr val="000000"/>
              </a:solidFill>
              <a:latin typeface="Tahoma"/>
              <a:ea typeface="Tahoma"/>
              <a:cs typeface="Tahoma"/>
            </a:endParaRPr>
          </a:p>
          <a:p>
            <a:pPr lvl="0" eaLnBrk="0" fontAlgn="base" hangingPunct="0">
              <a:lnSpc>
                <a:spcPct val="80000"/>
              </a:lnSpc>
              <a:spcBef>
                <a:spcPct val="20000"/>
              </a:spcBef>
              <a:spcAft>
                <a:spcPct val="0"/>
              </a:spcAft>
              <a:buClr>
                <a:srgbClr val="00B0F0"/>
              </a:buClr>
              <a:buSzPct val="75000"/>
            </a:pPr>
            <a:endParaRPr lang="en-CA" sz="1800" b="1" kern="0">
              <a:solidFill>
                <a:srgbClr val="000000"/>
              </a:solidFill>
              <a:latin typeface="Tahoma"/>
            </a:endParaRPr>
          </a:p>
          <a:p>
            <a:pPr eaLnBrk="0" fontAlgn="base" hangingPunct="0">
              <a:lnSpc>
                <a:spcPct val="80000"/>
              </a:lnSpc>
              <a:spcBef>
                <a:spcPct val="20000"/>
              </a:spcBef>
              <a:spcAft>
                <a:spcPct val="0"/>
              </a:spcAft>
              <a:buClr>
                <a:srgbClr val="00B0F0"/>
              </a:buClr>
              <a:buSzPct val="75000"/>
            </a:pPr>
            <a:r>
              <a:rPr lang="en-CA" sz="1800" b="1" kern="0" dirty="0">
                <a:latin typeface="Tahoma"/>
              </a:rPr>
              <a:t>Monday</a:t>
            </a:r>
            <a:r>
              <a:rPr lang="en-CA" sz="1800" b="1" kern="0" dirty="0">
                <a:solidFill>
                  <a:srgbClr val="000000"/>
                </a:solidFill>
                <a:latin typeface="Tahoma"/>
              </a:rPr>
              <a:t> - </a:t>
            </a:r>
            <a:r>
              <a:rPr lang="en-CA" sz="1800" b="1" kern="0" dirty="0">
                <a:latin typeface="Tahoma"/>
              </a:rPr>
              <a:t>Thursday</a:t>
            </a:r>
            <a:r>
              <a:rPr lang="en-CA" sz="1800" kern="0" dirty="0">
                <a:latin typeface="Tahoma"/>
              </a:rPr>
              <a:t> </a:t>
            </a:r>
            <a:endParaRPr lang="en-CA" sz="1800" kern="0" dirty="0">
              <a:latin typeface="Tahoma"/>
              <a:ea typeface="Tahoma"/>
              <a:cs typeface="Tahoma"/>
            </a:endParaRPr>
          </a:p>
          <a:p>
            <a:pPr eaLnBrk="0" fontAlgn="base" hangingPunct="0">
              <a:lnSpc>
                <a:spcPct val="80000"/>
              </a:lnSpc>
              <a:spcBef>
                <a:spcPct val="20000"/>
              </a:spcBef>
              <a:spcAft>
                <a:spcPct val="0"/>
              </a:spcAft>
              <a:buClr>
                <a:srgbClr val="00B0F0"/>
              </a:buClr>
              <a:buSzPct val="75000"/>
            </a:pPr>
            <a:r>
              <a:rPr lang="en-CA" sz="1800" kern="0">
                <a:latin typeface="Tahoma"/>
              </a:rPr>
              <a:t>8:00 a.m. - 11:40 a.m. and 12:18 p.m. - 2:30 p.m.</a:t>
            </a:r>
            <a:endParaRPr lang="en-CA" sz="1800" kern="0">
              <a:latin typeface="Tahoma"/>
              <a:ea typeface="Tahoma"/>
              <a:cs typeface="Tahoma"/>
            </a:endParaRPr>
          </a:p>
          <a:p>
            <a:pPr eaLnBrk="0" fontAlgn="base" hangingPunct="0">
              <a:lnSpc>
                <a:spcPct val="80000"/>
              </a:lnSpc>
              <a:spcBef>
                <a:spcPct val="20000"/>
              </a:spcBef>
              <a:spcAft>
                <a:spcPct val="0"/>
              </a:spcAft>
              <a:buClr>
                <a:srgbClr val="00B0F0"/>
              </a:buClr>
              <a:buSzPct val="75000"/>
            </a:pPr>
            <a:endParaRPr lang="en-CA" sz="1800" b="1" kern="0" dirty="0">
              <a:latin typeface="Tahoma"/>
            </a:endParaRPr>
          </a:p>
          <a:p>
            <a:pPr lvl="0">
              <a:lnSpc>
                <a:spcPct val="80000"/>
              </a:lnSpc>
              <a:spcBef>
                <a:spcPct val="20000"/>
              </a:spcBef>
              <a:spcAft>
                <a:spcPct val="0"/>
              </a:spcAft>
            </a:pPr>
            <a:r>
              <a:rPr lang="en-CA" sz="1800" b="1" kern="0" dirty="0">
                <a:latin typeface="Tahoma"/>
              </a:rPr>
              <a:t>Fridays</a:t>
            </a:r>
            <a:endParaRPr lang="en-CA" sz="1800" b="1" kern="0" dirty="0">
              <a:latin typeface="Tahoma"/>
              <a:ea typeface="Tahoma"/>
              <a:cs typeface="Tahoma"/>
            </a:endParaRPr>
          </a:p>
          <a:p>
            <a:pPr lvl="0" eaLnBrk="0" fontAlgn="base" hangingPunct="0">
              <a:lnSpc>
                <a:spcPct val="80000"/>
              </a:lnSpc>
              <a:spcBef>
                <a:spcPct val="20000"/>
              </a:spcBef>
              <a:spcAft>
                <a:spcPct val="0"/>
              </a:spcAft>
              <a:buClr>
                <a:srgbClr val="00B0F0"/>
              </a:buClr>
              <a:buSzPct val="75000"/>
            </a:pPr>
            <a:r>
              <a:rPr lang="en-CA" sz="1800" kern="0" dirty="0">
                <a:latin typeface="Tahoma"/>
              </a:rPr>
              <a:t>8:00 a.m. – 12:00 p.m.</a:t>
            </a:r>
            <a:endParaRPr lang="en-CA" sz="1800" kern="0" dirty="0">
              <a:latin typeface="Tahoma"/>
              <a:ea typeface="Tahoma"/>
              <a:cs typeface="Tahoma"/>
            </a:endParaRPr>
          </a:p>
          <a:p>
            <a:pPr lvl="0" eaLnBrk="0" fontAlgn="base" hangingPunct="0">
              <a:lnSpc>
                <a:spcPct val="80000"/>
              </a:lnSpc>
              <a:spcBef>
                <a:spcPct val="20000"/>
              </a:spcBef>
              <a:spcAft>
                <a:spcPct val="0"/>
              </a:spcAft>
              <a:buClr>
                <a:srgbClr val="00B0F0"/>
              </a:buClr>
              <a:buSzPct val="75000"/>
            </a:pPr>
            <a:endParaRPr lang="en-CA" sz="1800" kern="0">
              <a:latin typeface="Tahoma"/>
            </a:endParaRPr>
          </a:p>
          <a:p>
            <a:pPr marL="342900" lvl="0" indent="-342900" eaLnBrk="0" fontAlgn="base" hangingPunct="0">
              <a:lnSpc>
                <a:spcPct val="80000"/>
              </a:lnSpc>
              <a:spcBef>
                <a:spcPct val="20000"/>
              </a:spcBef>
              <a:spcAft>
                <a:spcPct val="0"/>
              </a:spcAft>
              <a:buClr>
                <a:srgbClr val="00B0F0"/>
              </a:buClr>
              <a:buSzPct val="75000"/>
              <a:buFont typeface="Arial" panose="020B0604020202020204" pitchFamily="34" charset="0"/>
              <a:buChar char="•"/>
            </a:pPr>
            <a:r>
              <a:rPr lang="en-CA" sz="1800" kern="0" dirty="0">
                <a:solidFill>
                  <a:srgbClr val="000000"/>
                </a:solidFill>
                <a:latin typeface="Tahoma"/>
              </a:rPr>
              <a:t>Lunch hour</a:t>
            </a:r>
            <a:endParaRPr lang="en-CA" sz="1800" kern="0" dirty="0">
              <a:solidFill>
                <a:srgbClr val="000000"/>
              </a:solidFill>
              <a:latin typeface="Tahoma"/>
              <a:ea typeface="Tahoma"/>
              <a:cs typeface="Tahoma"/>
            </a:endParaRPr>
          </a:p>
          <a:p>
            <a:pPr marL="342900" lvl="0" indent="-342900" eaLnBrk="0" fontAlgn="base" hangingPunct="0">
              <a:lnSpc>
                <a:spcPct val="80000"/>
              </a:lnSpc>
              <a:spcBef>
                <a:spcPct val="20000"/>
              </a:spcBef>
              <a:spcAft>
                <a:spcPct val="0"/>
              </a:spcAft>
              <a:buClr>
                <a:srgbClr val="00B0F0"/>
              </a:buClr>
              <a:buSzPct val="75000"/>
              <a:buFont typeface="Arial" panose="020B0604020202020204" pitchFamily="34" charset="0"/>
              <a:buChar char="•"/>
            </a:pPr>
            <a:r>
              <a:rPr lang="en-CA" sz="1800" kern="0" dirty="0">
                <a:solidFill>
                  <a:srgbClr val="000000"/>
                </a:solidFill>
                <a:latin typeface="Tahoma"/>
              </a:rPr>
              <a:t>Snack at recess</a:t>
            </a:r>
            <a:endParaRPr lang="en-CA" sz="1800" kern="0" dirty="0">
              <a:solidFill>
                <a:srgbClr val="000000"/>
              </a:solidFill>
              <a:latin typeface="Tahoma"/>
              <a:ea typeface="Tahoma"/>
              <a:cs typeface="Tahoma"/>
            </a:endParaRPr>
          </a:p>
          <a:p>
            <a:pPr marL="342900" indent="-342900" eaLnBrk="0" fontAlgn="base" hangingPunct="0">
              <a:lnSpc>
                <a:spcPct val="80000"/>
              </a:lnSpc>
              <a:spcBef>
                <a:spcPct val="20000"/>
              </a:spcBef>
              <a:spcAft>
                <a:spcPct val="0"/>
              </a:spcAft>
              <a:buClr>
                <a:srgbClr val="00B0F0"/>
              </a:buClr>
              <a:buSzPct val="75000"/>
              <a:buFont typeface="Arial" panose="020B0604020202020204" pitchFamily="34" charset="0"/>
              <a:buChar char="•"/>
            </a:pPr>
            <a:r>
              <a:rPr lang="en-CA" sz="1800" kern="0" dirty="0">
                <a:solidFill>
                  <a:srgbClr val="000000"/>
                </a:solidFill>
                <a:latin typeface="Tahoma"/>
              </a:rPr>
              <a:t>Gym </a:t>
            </a:r>
            <a:endParaRPr lang="en-CA" sz="1800" kern="0" dirty="0">
              <a:solidFill>
                <a:srgbClr val="000000"/>
              </a:solidFill>
              <a:latin typeface="Tahoma"/>
              <a:ea typeface="Tahoma"/>
              <a:cs typeface="Tahoma"/>
            </a:endParaRPr>
          </a:p>
          <a:p>
            <a:pPr marL="342900" lvl="0" indent="-342900" eaLnBrk="0" fontAlgn="base" hangingPunct="0">
              <a:lnSpc>
                <a:spcPct val="80000"/>
              </a:lnSpc>
              <a:spcBef>
                <a:spcPct val="20000"/>
              </a:spcBef>
              <a:spcAft>
                <a:spcPct val="0"/>
              </a:spcAft>
              <a:buClr>
                <a:srgbClr val="00B0F0"/>
              </a:buClr>
              <a:buSzPct val="75000"/>
              <a:buFont typeface="Arial" panose="020B0604020202020204" pitchFamily="34" charset="0"/>
              <a:buChar char="•"/>
            </a:pPr>
            <a:r>
              <a:rPr lang="en-CA" sz="1800" kern="0" dirty="0">
                <a:solidFill>
                  <a:srgbClr val="000000"/>
                </a:solidFill>
                <a:latin typeface="Tahoma"/>
              </a:rPr>
              <a:t>Outdoor time</a:t>
            </a:r>
            <a:endParaRPr lang="en-CA" sz="1800" kern="0" dirty="0">
              <a:solidFill>
                <a:srgbClr val="000000"/>
              </a:solidFill>
              <a:latin typeface="Tahoma"/>
              <a:ea typeface="Tahoma"/>
              <a:cs typeface="Tahoma"/>
            </a:endParaRPr>
          </a:p>
          <a:p>
            <a:pPr marL="342900" indent="-342900">
              <a:lnSpc>
                <a:spcPct val="80000"/>
              </a:lnSpc>
              <a:spcBef>
                <a:spcPct val="20000"/>
              </a:spcBef>
              <a:spcAft>
                <a:spcPct val="0"/>
              </a:spcAft>
              <a:buClr>
                <a:srgbClr val="00B0F0"/>
              </a:buClr>
              <a:buSzPct val="75000"/>
              <a:buFont typeface="Arial" panose="020B0604020202020204" pitchFamily="34" charset="0"/>
              <a:buChar char="•"/>
            </a:pPr>
            <a:r>
              <a:rPr lang="en-CA" sz="1800" kern="0" dirty="0">
                <a:solidFill>
                  <a:srgbClr val="000000"/>
                </a:solidFill>
                <a:latin typeface="Tahoma"/>
                <a:ea typeface="Tahoma"/>
                <a:cs typeface="Tahoma"/>
              </a:rPr>
              <a:t>Music</a:t>
            </a:r>
          </a:p>
        </p:txBody>
      </p:sp>
      <p:sp>
        <p:nvSpPr>
          <p:cNvPr id="4" name="Slide Number Placeholder 3"/>
          <p:cNvSpPr>
            <a:spLocks noGrp="1"/>
          </p:cNvSpPr>
          <p:nvPr>
            <p:ph type="sldNum" sz="quarter" idx="12"/>
          </p:nvPr>
        </p:nvSpPr>
        <p:spPr>
          <a:solidFill>
            <a:schemeClr val="bg1"/>
          </a:solidFill>
        </p:spPr>
        <p:txBody>
          <a:bodyPr/>
          <a:lstStyle/>
          <a:p>
            <a:fld id="{A09C9D8E-C6F1-4A28-B6D3-E2B2A8AD0146}" type="slidenum">
              <a:rPr lang="en-CA" smtClean="0"/>
              <a:t>6</a:t>
            </a:fld>
            <a:endParaRPr lang="en-CA"/>
          </a:p>
        </p:txBody>
      </p:sp>
      <p:pic>
        <p:nvPicPr>
          <p:cNvPr id="1026" name="Picture 2" descr="C:\Users\dgthorne\AppData\Local\Microsoft\Windows\Temporary Internet Files\Content.IE5\QOPT3F5F\clipart013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3834" y="1073039"/>
            <a:ext cx="1296144" cy="13800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86CD2EF-9D83-394A-A2FC-78647E1B1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4968967" y="3707542"/>
            <a:ext cx="3440243" cy="1587016"/>
          </a:xfrm>
          <a:prstGeom prst="rect">
            <a:avLst/>
          </a:prstGeom>
        </p:spPr>
      </p:pic>
    </p:spTree>
    <p:extLst>
      <p:ext uri="{BB962C8B-B14F-4D97-AF65-F5344CB8AC3E}">
        <p14:creationId xmlns:p14="http://schemas.microsoft.com/office/powerpoint/2010/main" val="2471492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First Day of School - Kindergarten</a:t>
            </a:r>
            <a:endParaRPr lang="en-CA"/>
          </a:p>
        </p:txBody>
      </p:sp>
      <p:sp>
        <p:nvSpPr>
          <p:cNvPr id="3" name="Content Placeholder 2"/>
          <p:cNvSpPr>
            <a:spLocks noGrp="1"/>
          </p:cNvSpPr>
          <p:nvPr>
            <p:ph idx="1"/>
          </p:nvPr>
        </p:nvSpPr>
        <p:spPr>
          <a:xfrm>
            <a:off x="179512" y="980729"/>
            <a:ext cx="8964488" cy="4824760"/>
          </a:xfrm>
        </p:spPr>
        <p:txBody>
          <a:bodyPr>
            <a:normAutofit/>
          </a:bodyPr>
          <a:lstStyle/>
          <a:p>
            <a:pPr marL="342900" indent="-342900">
              <a:lnSpc>
                <a:spcPct val="90000"/>
              </a:lnSpc>
              <a:buClr>
                <a:srgbClr val="00B0F0"/>
              </a:buClr>
              <a:buFont typeface="Wingdings" panose="05000000000000000000" pitchFamily="2" charset="2"/>
              <a:buChar char="§"/>
              <a:defRPr/>
            </a:pPr>
            <a:r>
              <a:rPr lang="en-CA" dirty="0"/>
              <a:t>The first day of school for kindergarten will be:</a:t>
            </a:r>
          </a:p>
          <a:p>
            <a:pPr lvl="1">
              <a:lnSpc>
                <a:spcPct val="90000"/>
              </a:lnSpc>
              <a:buClrTx/>
              <a:defRPr/>
            </a:pPr>
            <a:r>
              <a:rPr lang="en-CA" b="1" dirty="0"/>
              <a:t>A-L: Tuesday, September 2</a:t>
            </a:r>
            <a:r>
              <a:rPr lang="en-CA" b="1" baseline="30000" dirty="0"/>
              <a:t>nd</a:t>
            </a:r>
          </a:p>
          <a:p>
            <a:pPr marL="457200" lvl="1" indent="0">
              <a:lnSpc>
                <a:spcPct val="90000"/>
              </a:lnSpc>
              <a:buClrTx/>
              <a:buNone/>
              <a:defRPr/>
            </a:pPr>
            <a:r>
              <a:rPr lang="en-CA">
                <a:solidFill>
                  <a:srgbClr val="1F1F1F"/>
                </a:solidFill>
              </a:rPr>
              <a:t>    Morning Kindergarten 8:00 a.m. - 9:50 a.m.</a:t>
            </a:r>
          </a:p>
          <a:p>
            <a:pPr marL="457200" lvl="1" indent="0">
              <a:lnSpc>
                <a:spcPct val="90000"/>
              </a:lnSpc>
              <a:buClrTx/>
              <a:buNone/>
              <a:defRPr/>
            </a:pPr>
            <a:r>
              <a:rPr lang="en-CA" dirty="0">
                <a:solidFill>
                  <a:srgbClr val="1F1F1F"/>
                </a:solidFill>
              </a:rPr>
              <a:t>    Afternoon Kindergarten 11:40 a.m. - 1:30 p.m.</a:t>
            </a:r>
            <a:endParaRPr lang="en-CA"/>
          </a:p>
          <a:p>
            <a:pPr lvl="1">
              <a:lnSpc>
                <a:spcPct val="90000"/>
              </a:lnSpc>
              <a:buClrTx/>
              <a:defRPr/>
            </a:pPr>
            <a:r>
              <a:rPr lang="en-CA" b="1" dirty="0"/>
              <a:t>M-Z: Wednesday, September 3</a:t>
            </a:r>
            <a:r>
              <a:rPr lang="en-CA" b="1" baseline="30000" dirty="0"/>
              <a:t>rd</a:t>
            </a:r>
            <a:endParaRPr lang="en-CA" b="1" dirty="0"/>
          </a:p>
          <a:p>
            <a:pPr marL="457200" lvl="1" indent="0">
              <a:lnSpc>
                <a:spcPct val="90000"/>
              </a:lnSpc>
              <a:buClrTx/>
              <a:buNone/>
              <a:defRPr/>
            </a:pPr>
            <a:r>
              <a:rPr lang="en-CA" dirty="0">
                <a:solidFill>
                  <a:srgbClr val="1F1F1F"/>
                </a:solidFill>
              </a:rPr>
              <a:t>    </a:t>
            </a:r>
            <a:r>
              <a:rPr lang="en-CA">
                <a:solidFill>
                  <a:srgbClr val="1F1F1F"/>
                </a:solidFill>
              </a:rPr>
              <a:t>Morning Kindergarten 8:00 a.m. - 9:50 a.m.</a:t>
            </a:r>
            <a:endParaRPr lang="en-US">
              <a:solidFill>
                <a:srgbClr val="1F1F1F"/>
              </a:solidFill>
            </a:endParaRPr>
          </a:p>
          <a:p>
            <a:pPr marL="457200" lvl="1" indent="0">
              <a:lnSpc>
                <a:spcPct val="90000"/>
              </a:lnSpc>
              <a:buClrTx/>
              <a:buNone/>
              <a:defRPr/>
            </a:pPr>
            <a:r>
              <a:rPr lang="en-CA" dirty="0">
                <a:solidFill>
                  <a:srgbClr val="1F1F1F"/>
                </a:solidFill>
                <a:latin typeface="Segoe UI"/>
                <a:cs typeface="Segoe UI"/>
              </a:rPr>
              <a:t>    </a:t>
            </a:r>
            <a:r>
              <a:rPr lang="en-CA">
                <a:solidFill>
                  <a:srgbClr val="1F1F1F"/>
                </a:solidFill>
              </a:rPr>
              <a:t>Afternoon Kindergarten 11:40 a.m. - 1:30 </a:t>
            </a:r>
            <a:r>
              <a:rPr lang="en-CA" err="1">
                <a:solidFill>
                  <a:srgbClr val="1F1F1F"/>
                </a:solidFill>
              </a:rPr>
              <a:t>p.m</a:t>
            </a:r>
          </a:p>
          <a:p>
            <a:pPr marL="342900" indent="-342900">
              <a:lnSpc>
                <a:spcPct val="80000"/>
              </a:lnSpc>
              <a:buClr>
                <a:srgbClr val="00B0F0"/>
              </a:buClr>
              <a:buFont typeface="Wingdings" panose="05000000000000000000" pitchFamily="2" charset="2"/>
              <a:buChar char="§"/>
              <a:defRPr/>
            </a:pPr>
            <a:r>
              <a:rPr lang="en-CA" dirty="0"/>
              <a:t>Regular Friday hours will begin for kindergarten on Friday, September 5th (a.m. kindergarten that day). </a:t>
            </a:r>
          </a:p>
          <a:p>
            <a:pPr marL="342900" indent="-342900">
              <a:lnSpc>
                <a:spcPct val="80000"/>
              </a:lnSpc>
              <a:buClr>
                <a:srgbClr val="00B0F0"/>
              </a:buClr>
              <a:buFont typeface="Wingdings" panose="05000000000000000000" pitchFamily="2" charset="2"/>
              <a:buChar char="§"/>
              <a:defRPr/>
            </a:pPr>
            <a:r>
              <a:rPr lang="en-CA" dirty="0"/>
              <a:t>Bussing is available as of September 2</a:t>
            </a:r>
            <a:r>
              <a:rPr lang="en-CA" b="1" baseline="30000" dirty="0"/>
              <a:t>nd</a:t>
            </a:r>
            <a:r>
              <a:rPr lang="en-CA" dirty="0"/>
              <a:t>, 2025.</a:t>
            </a:r>
          </a:p>
        </p:txBody>
      </p:sp>
      <p:sp>
        <p:nvSpPr>
          <p:cNvPr id="4" name="Slide Number Placeholder 3"/>
          <p:cNvSpPr>
            <a:spLocks noGrp="1"/>
          </p:cNvSpPr>
          <p:nvPr>
            <p:ph type="sldNum" sz="quarter" idx="12"/>
          </p:nvPr>
        </p:nvSpPr>
        <p:spPr/>
        <p:txBody>
          <a:bodyPr/>
          <a:lstStyle/>
          <a:p>
            <a:fld id="{A09C9D8E-C6F1-4A28-B6D3-E2B2A8AD0146}" type="slidenum">
              <a:rPr lang="en-CA" smtClean="0"/>
              <a:t>7</a:t>
            </a:fld>
            <a:endParaRPr lang="en-CA"/>
          </a:p>
        </p:txBody>
      </p:sp>
    </p:spTree>
    <p:extLst>
      <p:ext uri="{BB962C8B-B14F-4D97-AF65-F5344CB8AC3E}">
        <p14:creationId xmlns:p14="http://schemas.microsoft.com/office/powerpoint/2010/main" val="3163264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First Day of School – Grade 1</a:t>
            </a:r>
            <a:endParaRPr lang="en-CA"/>
          </a:p>
        </p:txBody>
      </p:sp>
      <p:sp>
        <p:nvSpPr>
          <p:cNvPr id="3" name="Content Placeholder 2"/>
          <p:cNvSpPr>
            <a:spLocks noGrp="1"/>
          </p:cNvSpPr>
          <p:nvPr>
            <p:ph idx="1"/>
          </p:nvPr>
        </p:nvSpPr>
        <p:spPr>
          <a:xfrm>
            <a:off x="467544" y="1196752"/>
            <a:ext cx="8208912" cy="3672633"/>
          </a:xfrm>
        </p:spPr>
        <p:txBody>
          <a:bodyPr/>
          <a:lstStyle/>
          <a:p>
            <a:pPr marL="342900" indent="-342900">
              <a:lnSpc>
                <a:spcPct val="90000"/>
              </a:lnSpc>
              <a:buClr>
                <a:srgbClr val="00B0F0"/>
              </a:buClr>
              <a:buFont typeface="Wingdings" panose="05000000000000000000" pitchFamily="2" charset="2"/>
              <a:buChar char="§"/>
              <a:defRPr/>
            </a:pPr>
            <a:r>
              <a:rPr lang="en-CA"/>
              <a:t>Regular bussing and regular hours will begin for Grade 1 on Tuesday, September 2</a:t>
            </a:r>
            <a:r>
              <a:rPr lang="en-CA" baseline="30000"/>
              <a:t>nd</a:t>
            </a:r>
            <a:r>
              <a:rPr lang="en-CA"/>
              <a:t>.  </a:t>
            </a:r>
          </a:p>
          <a:p>
            <a:pPr marL="342900" indent="-342900">
              <a:lnSpc>
                <a:spcPct val="90000"/>
              </a:lnSpc>
              <a:buClr>
                <a:srgbClr val="00B0F0"/>
              </a:buClr>
              <a:buFont typeface="Wingdings" panose="05000000000000000000" pitchFamily="2" charset="2"/>
              <a:buChar char="§"/>
              <a:defRPr/>
            </a:pPr>
            <a:r>
              <a:rPr lang="en-CA"/>
              <a:t>If your child will be taking the bus, please have them start taking the bus that day.</a:t>
            </a:r>
          </a:p>
          <a:p>
            <a:pPr marL="342900" indent="-342900">
              <a:lnSpc>
                <a:spcPct val="90000"/>
              </a:lnSpc>
              <a:buClr>
                <a:srgbClr val="00B0F0"/>
              </a:buClr>
              <a:buFont typeface="Wingdings" panose="05000000000000000000" pitchFamily="2" charset="2"/>
              <a:buChar char="§"/>
              <a:defRPr/>
            </a:pPr>
            <a:r>
              <a:rPr lang="en-CA"/>
              <a:t>It’s important that students learn bussing routines during the first week of school.  This helps supervisors and their bus driver to get to know your child.</a:t>
            </a:r>
          </a:p>
        </p:txBody>
      </p:sp>
      <p:sp>
        <p:nvSpPr>
          <p:cNvPr id="4" name="Slide Number Placeholder 3"/>
          <p:cNvSpPr>
            <a:spLocks noGrp="1"/>
          </p:cNvSpPr>
          <p:nvPr>
            <p:ph type="sldNum" sz="quarter" idx="12"/>
          </p:nvPr>
        </p:nvSpPr>
        <p:spPr/>
        <p:txBody>
          <a:bodyPr/>
          <a:lstStyle/>
          <a:p>
            <a:fld id="{A09C9D8E-C6F1-4A28-B6D3-E2B2A8AD0146}" type="slidenum">
              <a:rPr lang="en-CA" smtClean="0"/>
              <a:t>8</a:t>
            </a:fld>
            <a:endParaRPr lang="en-CA"/>
          </a:p>
        </p:txBody>
      </p:sp>
      <p:pic>
        <p:nvPicPr>
          <p:cNvPr id="8" name="Picture 7">
            <a:extLst>
              <a:ext uri="{FF2B5EF4-FFF2-40B4-BE49-F238E27FC236}">
                <a16:creationId xmlns:a16="http://schemas.microsoft.com/office/drawing/2014/main" id="{0B2F6139-3E82-CB46-BAC0-6DC532AC56C1}"/>
              </a:ext>
            </a:extLst>
          </p:cNvPr>
          <p:cNvPicPr>
            <a:picLocks noChangeAspect="1"/>
          </p:cNvPicPr>
          <p:nvPr/>
        </p:nvPicPr>
        <p:blipFill>
          <a:blip r:embed="rId3"/>
          <a:stretch>
            <a:fillRect/>
          </a:stretch>
        </p:blipFill>
        <p:spPr>
          <a:xfrm>
            <a:off x="1583879" y="4598822"/>
            <a:ext cx="2583161" cy="1937371"/>
          </a:xfrm>
          <a:prstGeom prst="rect">
            <a:avLst/>
          </a:prstGeom>
        </p:spPr>
      </p:pic>
      <p:pic>
        <p:nvPicPr>
          <p:cNvPr id="9" name="Picture 8">
            <a:extLst>
              <a:ext uri="{FF2B5EF4-FFF2-40B4-BE49-F238E27FC236}">
                <a16:creationId xmlns:a16="http://schemas.microsoft.com/office/drawing/2014/main" id="{38B13206-4E85-8A47-A787-A7653D20DFEF}"/>
              </a:ext>
            </a:extLst>
          </p:cNvPr>
          <p:cNvPicPr>
            <a:picLocks noChangeAspect="1"/>
          </p:cNvPicPr>
          <p:nvPr/>
        </p:nvPicPr>
        <p:blipFill>
          <a:blip r:embed="rId4"/>
          <a:stretch>
            <a:fillRect/>
          </a:stretch>
        </p:blipFill>
        <p:spPr>
          <a:xfrm>
            <a:off x="5924441" y="4188615"/>
            <a:ext cx="2364038" cy="2275691"/>
          </a:xfrm>
          <a:prstGeom prst="rect">
            <a:avLst/>
          </a:prstGeom>
        </p:spPr>
      </p:pic>
    </p:spTree>
    <p:extLst>
      <p:ext uri="{BB962C8B-B14F-4D97-AF65-F5344CB8AC3E}">
        <p14:creationId xmlns:p14="http://schemas.microsoft.com/office/powerpoint/2010/main" val="3870224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Dismissal</a:t>
            </a:r>
            <a:endParaRPr lang="en-CA"/>
          </a:p>
        </p:txBody>
      </p:sp>
      <p:sp>
        <p:nvSpPr>
          <p:cNvPr id="3" name="Content Placeholder 2"/>
          <p:cNvSpPr>
            <a:spLocks noGrp="1"/>
          </p:cNvSpPr>
          <p:nvPr>
            <p:ph idx="1"/>
          </p:nvPr>
        </p:nvSpPr>
        <p:spPr>
          <a:xfrm>
            <a:off x="823962" y="1628800"/>
            <a:ext cx="7632650" cy="4537075"/>
          </a:xfrm>
        </p:spPr>
        <p:txBody>
          <a:bodyPr/>
          <a:lstStyle/>
          <a:p>
            <a:pPr lvl="1"/>
            <a:endParaRPr lang="en-US"/>
          </a:p>
          <a:p>
            <a:pPr lvl="1"/>
            <a:r>
              <a:rPr lang="en-US"/>
              <a:t>Kindergarten students who take the bus are walked to the bus. Students who are picked up are released to an adult at the main doors.</a:t>
            </a:r>
          </a:p>
          <a:p>
            <a:pPr lvl="1"/>
            <a:r>
              <a:rPr lang="en-US"/>
              <a:t>Please email the teacher and cc the office (</a:t>
            </a:r>
            <a:r>
              <a:rPr lang="en-US">
                <a:hlinkClick r:id="rId3"/>
              </a:rPr>
              <a:t>westgate@cbe.ab.ca</a:t>
            </a:r>
            <a:r>
              <a:rPr lang="en-US"/>
              <a:t>) if there will be something different than the typical routine at dismissal. </a:t>
            </a:r>
          </a:p>
          <a:p>
            <a:pPr lvl="1"/>
            <a:r>
              <a:rPr lang="en-US"/>
              <a:t>Grade 1 students are walked to the bus by their teacher at the start of the year.</a:t>
            </a:r>
          </a:p>
        </p:txBody>
      </p:sp>
      <p:sp>
        <p:nvSpPr>
          <p:cNvPr id="4" name="Slide Number Placeholder 3"/>
          <p:cNvSpPr>
            <a:spLocks noGrp="1"/>
          </p:cNvSpPr>
          <p:nvPr>
            <p:ph type="sldNum" sz="quarter" idx="12"/>
          </p:nvPr>
        </p:nvSpPr>
        <p:spPr/>
        <p:txBody>
          <a:bodyPr/>
          <a:lstStyle/>
          <a:p>
            <a:fld id="{A09C9D8E-C6F1-4A28-B6D3-E2B2A8AD0146}" type="slidenum">
              <a:rPr lang="en-CA" smtClean="0"/>
              <a:t>9</a:t>
            </a:fld>
            <a:endParaRPr lang="en-CA"/>
          </a:p>
        </p:txBody>
      </p:sp>
      <p:pic>
        <p:nvPicPr>
          <p:cNvPr id="5" name="Picture 4" descr="j04063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457200"/>
            <a:ext cx="19367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Documents and Settings\HP_Administrator\Local Settings\Temporary Internet Files\Content.IE5\QJ9893A5\MCj0397364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121902"/>
            <a:ext cx="9144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Documents and Settings\HP_Administrator\Local Settings\Temporary Internet Files\Content.IE5\9QKV1TVN\MCj02807430000[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956" y="2368550"/>
            <a:ext cx="105568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C:\Documents and Settings\HP_Administrator\Local Settings\Temporary Internet Files\Content.IE5\FRDUP39R\MCj0295483000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2756" y="3663950"/>
            <a:ext cx="747713"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463447"/>
      </p:ext>
    </p:extLst>
  </p:cSld>
  <p:clrMapOvr>
    <a:masterClrMapping/>
  </p:clrMapOvr>
</p:sld>
</file>

<file path=ppt/theme/theme1.xml><?xml version="1.0" encoding="utf-8"?>
<a:theme xmlns:a="http://schemas.openxmlformats.org/drawingml/2006/main" name="powerpoint-templates_early-learning-boy">
  <a:themeElements>
    <a:clrScheme name="CBE Brand (light)">
      <a:dk1>
        <a:srgbClr val="1F1F1F"/>
      </a:dk1>
      <a:lt1>
        <a:sysClr val="window" lastClr="FFFFFF"/>
      </a:lt1>
      <a:dk2>
        <a:srgbClr val="00ADDA"/>
      </a:dk2>
      <a:lt2>
        <a:srgbClr val="939598"/>
      </a:lt2>
      <a:accent1>
        <a:srgbClr val="3333CC"/>
      </a:accent1>
      <a:accent2>
        <a:srgbClr val="FFCC33"/>
      </a:accent2>
      <a:accent3>
        <a:srgbClr val="7F33CC"/>
      </a:accent3>
      <a:accent4>
        <a:srgbClr val="008900"/>
      </a:accent4>
      <a:accent5>
        <a:srgbClr val="FF6600"/>
      </a:accent5>
      <a:accent6>
        <a:srgbClr val="E11B2B"/>
      </a:accent6>
      <a:hlink>
        <a:srgbClr val="00ADDA"/>
      </a:hlink>
      <a:folHlink>
        <a:srgbClr val="004C8B"/>
      </a:folHlink>
    </a:clrScheme>
    <a:fontScheme name="CBE Standar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9541C205AF604CA4C435E86A84F620" ma:contentTypeVersion="16" ma:contentTypeDescription="Create a new document." ma:contentTypeScope="" ma:versionID="da6a3f349a7abf63cdeaa88b3f766405">
  <xsd:schema xmlns:xsd="http://www.w3.org/2001/XMLSchema" xmlns:xs="http://www.w3.org/2001/XMLSchema" xmlns:p="http://schemas.microsoft.com/office/2006/metadata/properties" xmlns:ns2="1e99209d-71fe-4a0b-9f5b-ed1b53234c60" xmlns:ns3="2e6b9e8f-2615-4de8-a514-c9fc968d10b7" xmlns:ns4="185eeb2a-03df-49a4-9e31-7ea3d4d3e592" targetNamespace="http://schemas.microsoft.com/office/2006/metadata/properties" ma:root="true" ma:fieldsID="33e7dd734af7e6f6020c0fcc4b680c75" ns2:_="" ns3:_="" ns4:_="">
    <xsd:import namespace="1e99209d-71fe-4a0b-9f5b-ed1b53234c60"/>
    <xsd:import namespace="2e6b9e8f-2615-4de8-a514-c9fc968d10b7"/>
    <xsd:import namespace="185eeb2a-03df-49a4-9e31-7ea3d4d3e59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4:SharedWithUsers" minOccurs="0"/>
                <xsd:element ref="ns4:SharedWithDetail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99209d-71fe-4a0b-9f5b-ed1b53234c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c288277-e2aa-47bb-991c-7716102690a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6b9e8f-2615-4de8-a514-c9fc968d10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98bbdbd-6291-41bb-823f-cf6eadb4f494}" ma:internalName="TaxCatchAll" ma:showField="CatchAllData" ma:web="2e6b9e8f-2615-4de8-a514-c9fc968d10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85eeb2a-03df-49a4-9e31-7ea3d4d3e59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e6b9e8f-2615-4de8-a514-c9fc968d10b7" xsi:nil="true"/>
    <SharedWithUsers xmlns="185eeb2a-03df-49a4-9e31-7ea3d4d3e592">
      <UserInfo>
        <DisplayName>Holloway, Darlene T</DisplayName>
        <AccountId>49</AccountId>
        <AccountType/>
      </UserInfo>
      <UserInfo>
        <DisplayName>Armand, Jessica M</DisplayName>
        <AccountId>52</AccountId>
        <AccountType/>
      </UserInfo>
    </SharedWithUsers>
    <lcf76f155ced4ddcb4097134ff3c332f xmlns="1e99209d-71fe-4a0b-9f5b-ed1b53234c6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248851-0232-4837-8DA9-0066265B6134}">
  <ds:schemaRefs>
    <ds:schemaRef ds:uri="http://schemas.microsoft.com/sharepoint/v3/contenttype/forms"/>
  </ds:schemaRefs>
</ds:datastoreItem>
</file>

<file path=customXml/itemProps2.xml><?xml version="1.0" encoding="utf-8"?>
<ds:datastoreItem xmlns:ds="http://schemas.openxmlformats.org/officeDocument/2006/customXml" ds:itemID="{10D812AE-796D-471B-880B-57468503C42C}">
  <ds:schemaRefs>
    <ds:schemaRef ds:uri="185eeb2a-03df-49a4-9e31-7ea3d4d3e592"/>
    <ds:schemaRef ds:uri="1e99209d-71fe-4a0b-9f5b-ed1b53234c60"/>
    <ds:schemaRef ds:uri="2e6b9e8f-2615-4de8-a514-c9fc968d10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C8386D-0FA6-48A6-AB50-818C56260E94}">
  <ds:schemaRefs>
    <ds:schemaRef ds:uri="http://purl.org/dc/elements/1.1/"/>
    <ds:schemaRef ds:uri="http://schemas.openxmlformats.org/package/2006/metadata/core-properties"/>
    <ds:schemaRef ds:uri="1e99209d-71fe-4a0b-9f5b-ed1b53234c60"/>
    <ds:schemaRef ds:uri="185eeb2a-03df-49a4-9e31-7ea3d4d3e592"/>
    <ds:schemaRef ds:uri="http://schemas.microsoft.com/office/infopath/2007/PartnerControls"/>
    <ds:schemaRef ds:uri="http://purl.org/dc/terms/"/>
    <ds:schemaRef ds:uri="http://schemas.microsoft.com/office/2006/metadata/properties"/>
    <ds:schemaRef ds:uri="http://schemas.microsoft.com/office/2006/documentManagement/types"/>
    <ds:schemaRef ds:uri="2e6b9e8f-2615-4de8-a514-c9fc968d10b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Concourse</Template>
  <TotalTime>0</TotalTime>
  <Words>2244</Words>
  <Application>Microsoft Office PowerPoint</Application>
  <PresentationFormat>On-screen Show (4:3)</PresentationFormat>
  <Paragraphs>273</Paragraphs>
  <Slides>27</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Calibri</vt:lpstr>
      <vt:lpstr>Myriad Pro</vt:lpstr>
      <vt:lpstr>Wingdings</vt:lpstr>
      <vt:lpstr>Tahoma</vt:lpstr>
      <vt:lpstr>Arial</vt:lpstr>
      <vt:lpstr>Courier New</vt:lpstr>
      <vt:lpstr>Segoe UI</vt:lpstr>
      <vt:lpstr>powerpoint-templates_early-learning-boy</vt:lpstr>
      <vt:lpstr>Westgate School Kindergarten/Grade 1 Orientation May 22nd, 2025</vt:lpstr>
      <vt:lpstr> Agenda   Welcome and Introduction  A Glimpse into Kindergarten  School Info / Opening  Safety and Security  Transportation  Communication  Volunteering  Childcare  School Council  Questions  </vt:lpstr>
      <vt:lpstr> French Language Acquisition </vt:lpstr>
      <vt:lpstr>A glimpse inside the kindergarten classroom</vt:lpstr>
      <vt:lpstr>A glimpse inside the kindergarten classroom</vt:lpstr>
      <vt:lpstr> 2025-26 School Hours – A Typical Day </vt:lpstr>
      <vt:lpstr>First Day of School - Kindergarten</vt:lpstr>
      <vt:lpstr>First Day of School – Grade 1</vt:lpstr>
      <vt:lpstr>Dismissal</vt:lpstr>
      <vt:lpstr>Safety and Security</vt:lpstr>
      <vt:lpstr>Parking</vt:lpstr>
      <vt:lpstr>Transportation Fees</vt:lpstr>
      <vt:lpstr>Bus Schedules and Maps</vt:lpstr>
      <vt:lpstr>Bus Safety</vt:lpstr>
      <vt:lpstr>Kindergarten  School Supplies/Fees</vt:lpstr>
      <vt:lpstr>Email Messages</vt:lpstr>
      <vt:lpstr>SUBSCRIBE TO STAY INFORMED </vt:lpstr>
      <vt:lpstr>Communication</vt:lpstr>
      <vt:lpstr>Volunteering in the classroom</vt:lpstr>
      <vt:lpstr>CBE Volunteer Registration and  Police Clearances</vt:lpstr>
      <vt:lpstr>Kindergarten 2025-26</vt:lpstr>
      <vt:lpstr>Childcare</vt:lpstr>
      <vt:lpstr>Westgate School Council</vt:lpstr>
      <vt:lpstr>Who and When</vt:lpstr>
      <vt:lpstr>École Westgate Parents’ Society</vt:lpstr>
      <vt:lpstr>For More Information</vt:lpstr>
      <vt:lpstr>Questions? Now better than during tour!</vt:lpstr>
    </vt:vector>
  </TitlesOfParts>
  <Company>Calgary Board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Westgate School Kindergarten Orientation Evening May 29th, 2014</dc:title>
  <dc:creator>Donita G Thorne</dc:creator>
  <cp:keywords>PowerPoint template; kindergarten photo strip; powerpoint with kindergarten; early learning powerpoint</cp:keywords>
  <cp:lastModifiedBy>Rippenhagen, Dana M</cp:lastModifiedBy>
  <cp:revision>77</cp:revision>
  <cp:lastPrinted>2018-05-17T20:24:32Z</cp:lastPrinted>
  <dcterms:created xsi:type="dcterms:W3CDTF">2014-06-09T14:28:40Z</dcterms:created>
  <dcterms:modified xsi:type="dcterms:W3CDTF">2025-06-03T16:57:03Z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0x0101008D9541C205AF604CA4C435E86A84F620</vt:lpwstr>
  </property>
  <property fmtid="{D5CDD505-2E9C-101B-9397-08002B2CF9AE}" pid="3" name="HeaderStyleDefinitions">
    <vt:lpwstr/>
  </property>
  <property fmtid="{D5CDD505-2E9C-101B-9397-08002B2CF9AE}" pid="4" name="MediaServiceImageTags">
    <vt:lpwstr/>
  </property>
</Properties>
</file>